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omments/comment1.xml" ContentType="application/vnd.openxmlformats-officedocument.presentationml.comment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handoutMasterIdLst>
    <p:handoutMasterId r:id="rId19"/>
  </p:handoutMasterIdLst>
  <p:sldIdLst>
    <p:sldId id="292" r:id="rId2"/>
    <p:sldId id="306" r:id="rId3"/>
    <p:sldId id="310" r:id="rId4"/>
    <p:sldId id="319" r:id="rId5"/>
    <p:sldId id="273" r:id="rId6"/>
    <p:sldId id="293" r:id="rId7"/>
    <p:sldId id="307" r:id="rId8"/>
    <p:sldId id="297" r:id="rId9"/>
    <p:sldId id="299" r:id="rId10"/>
    <p:sldId id="271" r:id="rId11"/>
    <p:sldId id="609" r:id="rId12"/>
    <p:sldId id="302" r:id="rId13"/>
    <p:sldId id="309" r:id="rId14"/>
    <p:sldId id="611" r:id="rId15"/>
    <p:sldId id="612" r:id="rId16"/>
    <p:sldId id="615" r:id="rId17"/>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n Nicolasen" initials="RN" lastIdx="1" clrIdx="0">
    <p:extLst>
      <p:ext uri="{19B8F6BF-5375-455C-9EA6-DF929625EA0E}">
        <p15:presenceInfo xmlns:p15="http://schemas.microsoft.com/office/powerpoint/2012/main" userId="Ron Nicolase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100"/>
    <a:srgbClr val="007A3D"/>
    <a:srgbClr val="EDEDED"/>
    <a:srgbClr val="393939"/>
    <a:srgbClr val="9EC356"/>
    <a:srgbClr val="271759"/>
    <a:srgbClr val="CBCD4A"/>
    <a:srgbClr val="5F5E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659" autoAdjust="0"/>
    <p:restoredTop sz="94645"/>
  </p:normalViewPr>
  <p:slideViewPr>
    <p:cSldViewPr snapToGrid="0" snapToObjects="1">
      <p:cViewPr varScale="1">
        <p:scale>
          <a:sx n="83" d="100"/>
          <a:sy n="83" d="100"/>
        </p:scale>
        <p:origin x="48" y="77"/>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145" d="100"/>
          <a:sy n="145" d="100"/>
        </p:scale>
        <p:origin x="4160" y="1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6-11T09:03:33.542" idx="1">
    <p:pos x="10" y="10"/>
    <p:text/>
    <p:extLst>
      <p:ext uri="{C676402C-5697-4E1C-873F-D02D1690AC5C}">
        <p15:threadingInfo xmlns:p15="http://schemas.microsoft.com/office/powerpoint/2012/main" timeZoneBias="-12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CDF5B22B-6BCA-4414-ACCD-07040564B90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a:extLst>
              <a:ext uri="{FF2B5EF4-FFF2-40B4-BE49-F238E27FC236}">
                <a16:creationId xmlns:a16="http://schemas.microsoft.com/office/drawing/2014/main" id="{5A57E163-B8F8-445D-B812-1A3FE8B3975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AE36509-FE2A-4024-8124-B5D4C1DCB66C}" type="datetimeFigureOut">
              <a:rPr lang="nl-NL" smtClean="0"/>
              <a:t>9-1-2023</a:t>
            </a:fld>
            <a:endParaRPr lang="nl-NL"/>
          </a:p>
        </p:txBody>
      </p:sp>
      <p:sp>
        <p:nvSpPr>
          <p:cNvPr id="4" name="Tijdelijke aanduiding voor voettekst 3">
            <a:extLst>
              <a:ext uri="{FF2B5EF4-FFF2-40B4-BE49-F238E27FC236}">
                <a16:creationId xmlns:a16="http://schemas.microsoft.com/office/drawing/2014/main" id="{C45CE1EF-084B-4179-9D80-B54642804B7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a:extLst>
              <a:ext uri="{FF2B5EF4-FFF2-40B4-BE49-F238E27FC236}">
                <a16:creationId xmlns:a16="http://schemas.microsoft.com/office/drawing/2014/main" id="{5683DD0A-70E8-406C-9692-9618DF09AA7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58E689C-4483-4DDF-A076-0A6CF635F157}" type="slidenum">
              <a:rPr lang="nl-NL" smtClean="0"/>
              <a:t>‹nr.›</a:t>
            </a:fld>
            <a:endParaRPr lang="nl-NL"/>
          </a:p>
        </p:txBody>
      </p:sp>
    </p:spTree>
    <p:extLst>
      <p:ext uri="{BB962C8B-B14F-4D97-AF65-F5344CB8AC3E}">
        <p14:creationId xmlns:p14="http://schemas.microsoft.com/office/powerpoint/2010/main" val="14895992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05B961-E31C-F448-A2E3-DF0815F96FF5}" type="datetimeFigureOut">
              <a:rPr lang="nl-NL" smtClean="0"/>
              <a:t>9-1-2023</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nl-NL"/>
              <a:t>Tekststijl van het model bewerken
Tweede niveau
Derde niveau
Vierde niveau
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10FDF0-70E4-7B4B-8BF9-5288B1F7EE0A}" type="slidenum">
              <a:rPr lang="nl-NL" smtClean="0"/>
              <a:t>‹nr.›</a:t>
            </a:fld>
            <a:endParaRPr lang="nl-NL"/>
          </a:p>
        </p:txBody>
      </p:sp>
    </p:spTree>
    <p:extLst>
      <p:ext uri="{BB962C8B-B14F-4D97-AF65-F5344CB8AC3E}">
        <p14:creationId xmlns:p14="http://schemas.microsoft.com/office/powerpoint/2010/main" val="27561915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8" Type="http://schemas.openxmlformats.org/officeDocument/2006/relationships/hyperlink" Target="https://nl.wikipedia.org/wiki/Stikstofoxiden" TargetMode="External"/><Relationship Id="rId13" Type="http://schemas.openxmlformats.org/officeDocument/2006/relationships/hyperlink" Target="https://nl.wikipedia.org/wiki/Fijnstof" TargetMode="External"/><Relationship Id="rId3" Type="http://schemas.openxmlformats.org/officeDocument/2006/relationships/hyperlink" Target="https://nl.wikipedia.org/wiki/Gas_(aggregatietoestand)" TargetMode="External"/><Relationship Id="rId7" Type="http://schemas.openxmlformats.org/officeDocument/2006/relationships/hyperlink" Target="https://nl.wikipedia.org/wiki/Zwaveldioxide" TargetMode="External"/><Relationship Id="rId12" Type="http://schemas.openxmlformats.org/officeDocument/2006/relationships/hyperlink" Target="https://nl.wikipedia.org/wiki/Roet_(materie)" TargetMode="External"/><Relationship Id="rId2" Type="http://schemas.openxmlformats.org/officeDocument/2006/relationships/slide" Target="../slides/slide12.xml"/><Relationship Id="rId1" Type="http://schemas.openxmlformats.org/officeDocument/2006/relationships/notesMaster" Target="../notesMasters/notesMaster1.xml"/><Relationship Id="rId6" Type="http://schemas.openxmlformats.org/officeDocument/2006/relationships/hyperlink" Target="https://nl.wikipedia.org/wiki/Voertuigemissie" TargetMode="External"/><Relationship Id="rId11" Type="http://schemas.openxmlformats.org/officeDocument/2006/relationships/hyperlink" Target="https://nl.wikipedia.org/wiki/Koolstofdioxide" TargetMode="External"/><Relationship Id="rId5" Type="http://schemas.openxmlformats.org/officeDocument/2006/relationships/hyperlink" Target="https://nl.wikipedia.org/wiki/Vervoermiddel" TargetMode="External"/><Relationship Id="rId15" Type="http://schemas.openxmlformats.org/officeDocument/2006/relationships/hyperlink" Target="https://nl.wikipedia.org/wiki/Katalysator" TargetMode="External"/><Relationship Id="rId10" Type="http://schemas.openxmlformats.org/officeDocument/2006/relationships/hyperlink" Target="https://nl.wikipedia.org/wiki/Broeikasgas" TargetMode="External"/><Relationship Id="rId4" Type="http://schemas.openxmlformats.org/officeDocument/2006/relationships/hyperlink" Target="https://nl.wikipedia.org/wiki/Uitlaat_(verbrandingsmotor)" TargetMode="External"/><Relationship Id="rId9" Type="http://schemas.openxmlformats.org/officeDocument/2006/relationships/hyperlink" Target="https://nl.wikipedia.org/wiki/Verzuring" TargetMode="External"/><Relationship Id="rId14" Type="http://schemas.openxmlformats.org/officeDocument/2006/relationships/hyperlink" Target="https://nl.wikipedia.org/wiki/Geluid"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0" i="0" kern="1200" dirty="0">
                <a:solidFill>
                  <a:schemeClr val="tx1"/>
                </a:solidFill>
                <a:effectLst/>
                <a:latin typeface="+mn-lt"/>
                <a:ea typeface="+mn-ea"/>
                <a:cs typeface="+mn-cs"/>
              </a:rPr>
              <a:t>De functie van de uitlaat is het dempen </a:t>
            </a:r>
          </a:p>
          <a:p>
            <a:endParaRPr lang="nl-NL" sz="1200" b="1" i="0" kern="1200" dirty="0">
              <a:solidFill>
                <a:schemeClr val="tx1"/>
              </a:solidFill>
              <a:effectLst/>
              <a:latin typeface="+mn-lt"/>
              <a:ea typeface="+mn-ea"/>
              <a:cs typeface="+mn-cs"/>
            </a:endParaRPr>
          </a:p>
          <a:p>
            <a:r>
              <a:rPr lang="nl-NL" sz="1200" b="1" i="0" kern="1200" dirty="0">
                <a:solidFill>
                  <a:schemeClr val="tx1"/>
                </a:solidFill>
                <a:effectLst/>
                <a:latin typeface="+mn-lt"/>
                <a:ea typeface="+mn-ea"/>
                <a:cs typeface="+mn-cs"/>
              </a:rPr>
              <a:t>Uitlaatgassen</a:t>
            </a:r>
            <a:r>
              <a:rPr lang="nl-NL" sz="1200" b="0" i="0" kern="1200" dirty="0">
                <a:solidFill>
                  <a:schemeClr val="tx1"/>
                </a:solidFill>
                <a:effectLst/>
                <a:latin typeface="+mn-lt"/>
                <a:ea typeface="+mn-ea"/>
                <a:cs typeface="+mn-cs"/>
              </a:rPr>
              <a:t> zijn </a:t>
            </a:r>
            <a:r>
              <a:rPr lang="nl-NL" sz="1200" b="0" i="0" u="none" strike="noStrike" kern="1200" dirty="0">
                <a:solidFill>
                  <a:schemeClr val="tx1"/>
                </a:solidFill>
                <a:effectLst/>
                <a:latin typeface="+mn-lt"/>
                <a:ea typeface="+mn-ea"/>
                <a:cs typeface="+mn-cs"/>
                <a:hlinkClick r:id="rId3" tooltip="Gas (aggregatietoestand)"/>
              </a:rPr>
              <a:t>gassen</a:t>
            </a:r>
            <a:r>
              <a:rPr lang="nl-NL" sz="1200" b="0" i="0" kern="1200" dirty="0">
                <a:solidFill>
                  <a:schemeClr val="tx1"/>
                </a:solidFill>
                <a:effectLst/>
                <a:latin typeface="+mn-lt"/>
                <a:ea typeface="+mn-ea"/>
                <a:cs typeface="+mn-cs"/>
              </a:rPr>
              <a:t> die ontstaan in verbrandingsmotoren en die via de </a:t>
            </a:r>
            <a:r>
              <a:rPr lang="nl-NL" sz="1200" b="0" i="0" u="none" strike="noStrike" kern="1200" dirty="0">
                <a:solidFill>
                  <a:schemeClr val="tx1"/>
                </a:solidFill>
                <a:effectLst/>
                <a:latin typeface="+mn-lt"/>
                <a:ea typeface="+mn-ea"/>
                <a:cs typeface="+mn-cs"/>
                <a:hlinkClick r:id="rId4" tooltip="Uitlaat (verbrandingsmotor)"/>
              </a:rPr>
              <a:t>uitlaat</a:t>
            </a:r>
            <a:r>
              <a:rPr lang="nl-NL" sz="1200" b="0" i="0" kern="1200" dirty="0">
                <a:solidFill>
                  <a:schemeClr val="tx1"/>
                </a:solidFill>
                <a:effectLst/>
                <a:latin typeface="+mn-lt"/>
                <a:ea typeface="+mn-ea"/>
                <a:cs typeface="+mn-cs"/>
              </a:rPr>
              <a:t> van bijvoorbeeld een </a:t>
            </a:r>
            <a:r>
              <a:rPr lang="nl-NL" sz="1200" b="0" i="0" u="none" strike="noStrike" kern="1200" dirty="0">
                <a:solidFill>
                  <a:schemeClr val="tx1"/>
                </a:solidFill>
                <a:effectLst/>
                <a:latin typeface="+mn-lt"/>
                <a:ea typeface="+mn-ea"/>
                <a:cs typeface="+mn-cs"/>
                <a:hlinkClick r:id="rId5" tooltip="Vervoermiddel"/>
              </a:rPr>
              <a:t>voertuig</a:t>
            </a:r>
            <a:r>
              <a:rPr lang="nl-NL" sz="1200" b="0" i="0" kern="1200" dirty="0">
                <a:solidFill>
                  <a:schemeClr val="tx1"/>
                </a:solidFill>
                <a:effectLst/>
                <a:latin typeface="+mn-lt"/>
                <a:ea typeface="+mn-ea"/>
                <a:cs typeface="+mn-cs"/>
              </a:rPr>
              <a:t> uitgestoten worden. Uitlaatgassen zijn een vorm van </a:t>
            </a:r>
            <a:r>
              <a:rPr lang="nl-NL" sz="1200" b="0" i="0" u="none" strike="noStrike" kern="1200" dirty="0">
                <a:solidFill>
                  <a:schemeClr val="tx1"/>
                </a:solidFill>
                <a:effectLst/>
                <a:latin typeface="+mn-lt"/>
                <a:ea typeface="+mn-ea"/>
                <a:cs typeface="+mn-cs"/>
                <a:hlinkClick r:id="rId6" tooltip="Voertuigemissie"/>
              </a:rPr>
              <a:t>voertuigemissie</a:t>
            </a:r>
            <a:r>
              <a:rPr lang="nl-NL" sz="1200" b="0" i="0" kern="1200" dirty="0">
                <a:solidFill>
                  <a:schemeClr val="tx1"/>
                </a:solidFill>
                <a:effectLst/>
                <a:latin typeface="+mn-lt"/>
                <a:ea typeface="+mn-ea"/>
                <a:cs typeface="+mn-cs"/>
              </a:rPr>
              <a:t>.</a:t>
            </a:r>
          </a:p>
          <a:p>
            <a:r>
              <a:rPr lang="nl-NL" sz="1200" b="0" i="0" kern="1200" dirty="0">
                <a:solidFill>
                  <a:schemeClr val="tx1"/>
                </a:solidFill>
                <a:effectLst/>
                <a:latin typeface="+mn-lt"/>
                <a:ea typeface="+mn-ea"/>
                <a:cs typeface="+mn-cs"/>
              </a:rPr>
              <a:t>Uitlaatgassen zijn de belangrijkste bronnen van luchtverontreiniging. In de uitlaatgassen zitten onder meer </a:t>
            </a:r>
            <a:r>
              <a:rPr lang="nl-NL" sz="1200" b="0" i="0" u="none" strike="noStrike" kern="1200" dirty="0">
                <a:solidFill>
                  <a:schemeClr val="tx1"/>
                </a:solidFill>
                <a:effectLst/>
                <a:latin typeface="+mn-lt"/>
                <a:ea typeface="+mn-ea"/>
                <a:cs typeface="+mn-cs"/>
                <a:hlinkClick r:id="rId7" tooltip="Zwaveldioxide"/>
              </a:rPr>
              <a:t>zwaveldioxide</a:t>
            </a:r>
            <a:r>
              <a:rPr lang="nl-NL" sz="1200" b="0" i="0" kern="1200" dirty="0">
                <a:solidFill>
                  <a:schemeClr val="tx1"/>
                </a:solidFill>
                <a:effectLst/>
                <a:latin typeface="+mn-lt"/>
                <a:ea typeface="+mn-ea"/>
                <a:cs typeface="+mn-cs"/>
              </a:rPr>
              <a:t> (SO</a:t>
            </a:r>
            <a:r>
              <a:rPr lang="nl-NL" sz="1200" b="0" i="0" kern="1200" baseline="-25000" dirty="0">
                <a:solidFill>
                  <a:schemeClr val="tx1"/>
                </a:solidFill>
                <a:effectLst/>
                <a:latin typeface="+mn-lt"/>
                <a:ea typeface="+mn-ea"/>
                <a:cs typeface="+mn-cs"/>
              </a:rPr>
              <a:t>2</a:t>
            </a:r>
            <a:r>
              <a:rPr lang="nl-NL" sz="1200" b="0" i="0" kern="1200" dirty="0">
                <a:solidFill>
                  <a:schemeClr val="tx1"/>
                </a:solidFill>
                <a:effectLst/>
                <a:latin typeface="+mn-lt"/>
                <a:ea typeface="+mn-ea"/>
                <a:cs typeface="+mn-cs"/>
              </a:rPr>
              <a:t>) en </a:t>
            </a:r>
            <a:r>
              <a:rPr lang="nl-NL" sz="1200" b="0" i="0" u="none" strike="noStrike" kern="1200" dirty="0">
                <a:solidFill>
                  <a:schemeClr val="tx1"/>
                </a:solidFill>
                <a:effectLst/>
                <a:latin typeface="+mn-lt"/>
                <a:ea typeface="+mn-ea"/>
                <a:cs typeface="+mn-cs"/>
                <a:hlinkClick r:id="rId8" tooltip="Stikstofoxiden"/>
              </a:rPr>
              <a:t>stikstofoxiden</a:t>
            </a:r>
            <a:r>
              <a:rPr lang="nl-NL" sz="1200" b="0" i="0" kern="1200" dirty="0">
                <a:solidFill>
                  <a:schemeClr val="tx1"/>
                </a:solidFill>
                <a:effectLst/>
                <a:latin typeface="+mn-lt"/>
                <a:ea typeface="+mn-ea"/>
                <a:cs typeface="+mn-cs"/>
              </a:rPr>
              <a:t> (</a:t>
            </a:r>
            <a:r>
              <a:rPr lang="nl-NL" sz="1200" b="0" i="0" kern="1200" dirty="0" err="1">
                <a:solidFill>
                  <a:schemeClr val="tx1"/>
                </a:solidFill>
                <a:effectLst/>
                <a:latin typeface="+mn-lt"/>
                <a:ea typeface="+mn-ea"/>
                <a:cs typeface="+mn-cs"/>
              </a:rPr>
              <a:t>NO</a:t>
            </a:r>
            <a:r>
              <a:rPr lang="nl-NL" sz="1200" b="0" i="0" kern="1200" baseline="-25000" dirty="0" err="1">
                <a:solidFill>
                  <a:schemeClr val="tx1"/>
                </a:solidFill>
                <a:effectLst/>
                <a:latin typeface="+mn-lt"/>
                <a:ea typeface="+mn-ea"/>
                <a:cs typeface="+mn-cs"/>
              </a:rPr>
              <a:t>x</a:t>
            </a:r>
            <a:r>
              <a:rPr lang="nl-NL" sz="1200" b="0" i="0" kern="1200" dirty="0">
                <a:solidFill>
                  <a:schemeClr val="tx1"/>
                </a:solidFill>
                <a:effectLst/>
                <a:latin typeface="+mn-lt"/>
                <a:ea typeface="+mn-ea"/>
                <a:cs typeface="+mn-cs"/>
              </a:rPr>
              <a:t>), die beide bijdragen aan </a:t>
            </a:r>
            <a:r>
              <a:rPr lang="nl-NL" sz="1200" b="0" i="0" u="none" strike="noStrike" kern="1200" dirty="0">
                <a:solidFill>
                  <a:schemeClr val="tx1"/>
                </a:solidFill>
                <a:effectLst/>
                <a:latin typeface="+mn-lt"/>
                <a:ea typeface="+mn-ea"/>
                <a:cs typeface="+mn-cs"/>
                <a:hlinkClick r:id="rId9" tooltip="Verzuring"/>
              </a:rPr>
              <a:t>verzuring</a:t>
            </a:r>
            <a:r>
              <a:rPr lang="nl-NL" sz="1200" b="0" i="0" kern="1200" dirty="0">
                <a:solidFill>
                  <a:schemeClr val="tx1"/>
                </a:solidFill>
                <a:effectLst/>
                <a:latin typeface="+mn-lt"/>
                <a:ea typeface="+mn-ea"/>
                <a:cs typeface="+mn-cs"/>
              </a:rPr>
              <a:t>, maar ook het </a:t>
            </a:r>
            <a:r>
              <a:rPr lang="nl-NL" sz="1200" b="0" i="0" u="none" strike="noStrike" kern="1200" dirty="0">
                <a:solidFill>
                  <a:schemeClr val="tx1"/>
                </a:solidFill>
                <a:effectLst/>
                <a:latin typeface="+mn-lt"/>
                <a:ea typeface="+mn-ea"/>
                <a:cs typeface="+mn-cs"/>
                <a:hlinkClick r:id="rId10" tooltip="Broeikasgas"/>
              </a:rPr>
              <a:t>broeikasgas</a:t>
            </a:r>
            <a:r>
              <a:rPr lang="nl-NL" sz="1200" b="0" i="0" kern="1200" dirty="0">
                <a:solidFill>
                  <a:schemeClr val="tx1"/>
                </a:solidFill>
                <a:effectLst/>
                <a:latin typeface="+mn-lt"/>
                <a:ea typeface="+mn-ea"/>
                <a:cs typeface="+mn-cs"/>
              </a:rPr>
              <a:t> </a:t>
            </a:r>
            <a:r>
              <a:rPr lang="nl-NL" sz="1200" b="0" i="0" u="none" strike="noStrike" kern="1200" dirty="0">
                <a:solidFill>
                  <a:schemeClr val="tx1"/>
                </a:solidFill>
                <a:effectLst/>
                <a:latin typeface="+mn-lt"/>
                <a:ea typeface="+mn-ea"/>
                <a:cs typeface="+mn-cs"/>
                <a:hlinkClick r:id="rId11" tooltip="Koolstofdioxide"/>
              </a:rPr>
              <a:t>koolstofdioxide</a:t>
            </a:r>
            <a:r>
              <a:rPr lang="nl-NL" sz="1200" b="0" i="0" kern="1200" dirty="0">
                <a:solidFill>
                  <a:schemeClr val="tx1"/>
                </a:solidFill>
                <a:effectLst/>
                <a:latin typeface="+mn-lt"/>
                <a:ea typeface="+mn-ea"/>
                <a:cs typeface="+mn-cs"/>
              </a:rPr>
              <a:t>(CO</a:t>
            </a:r>
            <a:r>
              <a:rPr lang="nl-NL" sz="1200" b="0" i="0" kern="1200" baseline="-25000" dirty="0">
                <a:solidFill>
                  <a:schemeClr val="tx1"/>
                </a:solidFill>
                <a:effectLst/>
                <a:latin typeface="+mn-lt"/>
                <a:ea typeface="+mn-ea"/>
                <a:cs typeface="+mn-cs"/>
              </a:rPr>
              <a:t>2</a:t>
            </a:r>
            <a:r>
              <a:rPr lang="nl-NL" sz="1200" b="0" i="0" kern="1200" dirty="0">
                <a:solidFill>
                  <a:schemeClr val="tx1"/>
                </a:solidFill>
                <a:effectLst/>
                <a:latin typeface="+mn-lt"/>
                <a:ea typeface="+mn-ea"/>
                <a:cs typeface="+mn-cs"/>
              </a:rPr>
              <a:t>). Andere schadelijke stoffen in uitlaatgassen zijn </a:t>
            </a:r>
            <a:r>
              <a:rPr lang="nl-NL" sz="1200" b="0" i="0" u="none" strike="noStrike" kern="1200" dirty="0">
                <a:solidFill>
                  <a:schemeClr val="tx1"/>
                </a:solidFill>
                <a:effectLst/>
                <a:latin typeface="+mn-lt"/>
                <a:ea typeface="+mn-ea"/>
                <a:cs typeface="+mn-cs"/>
                <a:hlinkClick r:id="rId12" tooltip="Roet (materie)"/>
              </a:rPr>
              <a:t>roet</a:t>
            </a:r>
            <a:r>
              <a:rPr lang="nl-NL" sz="1200" b="0" i="0" kern="1200" dirty="0">
                <a:solidFill>
                  <a:schemeClr val="tx1"/>
                </a:solidFill>
                <a:effectLst/>
                <a:latin typeface="+mn-lt"/>
                <a:ea typeface="+mn-ea"/>
                <a:cs typeface="+mn-cs"/>
              </a:rPr>
              <a:t>- en </a:t>
            </a:r>
            <a:r>
              <a:rPr lang="nl-NL" sz="1200" b="0" i="0" u="none" strike="noStrike" kern="1200" dirty="0">
                <a:solidFill>
                  <a:schemeClr val="tx1"/>
                </a:solidFill>
                <a:effectLst/>
                <a:latin typeface="+mn-lt"/>
                <a:ea typeface="+mn-ea"/>
                <a:cs typeface="+mn-cs"/>
                <a:hlinkClick r:id="rId13" tooltip="Fijnstof"/>
              </a:rPr>
              <a:t>fijnstofdeeltjes</a:t>
            </a:r>
            <a:r>
              <a:rPr lang="nl-NL" sz="1200" b="0" i="0" kern="1200" dirty="0">
                <a:solidFill>
                  <a:schemeClr val="tx1"/>
                </a:solidFill>
                <a:effectLst/>
                <a:latin typeface="+mn-lt"/>
                <a:ea typeface="+mn-ea"/>
                <a:cs typeface="+mn-cs"/>
              </a:rPr>
              <a:t>.</a:t>
            </a:r>
          </a:p>
          <a:p>
            <a:r>
              <a:rPr lang="nl-NL" sz="1200" b="0" i="0" kern="1200" dirty="0">
                <a:solidFill>
                  <a:schemeClr val="tx1"/>
                </a:solidFill>
                <a:effectLst/>
                <a:latin typeface="+mn-lt"/>
                <a:ea typeface="+mn-ea"/>
                <a:cs typeface="+mn-cs"/>
              </a:rPr>
              <a:t>van het </a:t>
            </a:r>
            <a:r>
              <a:rPr lang="nl-NL" sz="1200" b="0" i="0" u="none" strike="noStrike" kern="1200" dirty="0">
                <a:solidFill>
                  <a:schemeClr val="tx1"/>
                </a:solidFill>
                <a:effectLst/>
                <a:latin typeface="+mn-lt"/>
                <a:ea typeface="+mn-ea"/>
                <a:cs typeface="+mn-cs"/>
                <a:hlinkClick r:id="rId14" tooltip="Geluid"/>
              </a:rPr>
              <a:t>geluid</a:t>
            </a:r>
            <a:r>
              <a:rPr lang="nl-NL" sz="1200" b="0" i="0" kern="1200" dirty="0">
                <a:solidFill>
                  <a:schemeClr val="tx1"/>
                </a:solidFill>
                <a:effectLst/>
                <a:latin typeface="+mn-lt"/>
                <a:ea typeface="+mn-ea"/>
                <a:cs typeface="+mn-cs"/>
              </a:rPr>
              <a:t>, bewerken van restgassen in de eventueel aanwezige </a:t>
            </a:r>
            <a:r>
              <a:rPr lang="nl-NL" sz="1200" b="0" i="0" u="none" strike="noStrike" kern="1200" dirty="0">
                <a:solidFill>
                  <a:schemeClr val="tx1"/>
                </a:solidFill>
                <a:effectLst/>
                <a:latin typeface="+mn-lt"/>
                <a:ea typeface="+mn-ea"/>
                <a:cs typeface="+mn-cs"/>
                <a:hlinkClick r:id="rId15" tooltip="Katalysator"/>
              </a:rPr>
              <a:t>katalysato</a:t>
            </a:r>
            <a:r>
              <a:rPr lang="nl-NL" sz="1200" b="0" i="0" u="none" strike="noStrike" kern="1200" dirty="0">
                <a:solidFill>
                  <a:schemeClr val="tx1"/>
                </a:solidFill>
                <a:effectLst/>
                <a:latin typeface="+mn-lt"/>
                <a:ea typeface="+mn-ea"/>
                <a:cs typeface="+mn-cs"/>
              </a:rPr>
              <a:t>r</a:t>
            </a:r>
            <a:endParaRPr lang="nl-NL" dirty="0"/>
          </a:p>
        </p:txBody>
      </p:sp>
      <p:sp>
        <p:nvSpPr>
          <p:cNvPr id="4" name="Tijdelijke aanduiding voor dianummer 3"/>
          <p:cNvSpPr>
            <a:spLocks noGrp="1"/>
          </p:cNvSpPr>
          <p:nvPr>
            <p:ph type="sldNum" sz="quarter" idx="5"/>
          </p:nvPr>
        </p:nvSpPr>
        <p:spPr/>
        <p:txBody>
          <a:bodyPr/>
          <a:lstStyle/>
          <a:p>
            <a:fld id="{D2756FA6-0C78-4D76-8BDF-C6E0DE62FC97}" type="slidenum">
              <a:rPr lang="de-DE" smtClean="0"/>
              <a:t>12</a:t>
            </a:fld>
            <a:endParaRPr lang="de-DE"/>
          </a:p>
        </p:txBody>
      </p:sp>
    </p:spTree>
    <p:extLst>
      <p:ext uri="{BB962C8B-B14F-4D97-AF65-F5344CB8AC3E}">
        <p14:creationId xmlns:p14="http://schemas.microsoft.com/office/powerpoint/2010/main" val="9309152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leeg)">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F43D520C-F0D0-5742-B115-73633A44326D}"/>
              </a:ext>
            </a:extLst>
          </p:cNvPr>
          <p:cNvSpPr/>
          <p:nvPr userDrawn="1"/>
        </p:nvSpPr>
        <p:spPr>
          <a:xfrm>
            <a:off x="0" y="1"/>
            <a:ext cx="12192000" cy="3429000"/>
          </a:xfrm>
          <a:prstGeom prst="rect">
            <a:avLst/>
          </a:prstGeom>
          <a:solidFill>
            <a:srgbClr val="007A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Rechthoek 8">
            <a:extLst>
              <a:ext uri="{FF2B5EF4-FFF2-40B4-BE49-F238E27FC236}">
                <a16:creationId xmlns:a16="http://schemas.microsoft.com/office/drawing/2014/main" id="{D078F31F-865A-5140-8730-FDD928F624D9}"/>
              </a:ext>
            </a:extLst>
          </p:cNvPr>
          <p:cNvSpPr/>
          <p:nvPr userDrawn="1"/>
        </p:nvSpPr>
        <p:spPr>
          <a:xfrm>
            <a:off x="0" y="3429000"/>
            <a:ext cx="12192000" cy="3429000"/>
          </a:xfrm>
          <a:prstGeom prst="rect">
            <a:avLst/>
          </a:prstGeom>
          <a:solidFill>
            <a:srgbClr val="EDED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Titel 6">
            <a:extLst>
              <a:ext uri="{FF2B5EF4-FFF2-40B4-BE49-F238E27FC236}">
                <a16:creationId xmlns:a16="http://schemas.microsoft.com/office/drawing/2014/main" id="{8E58C670-8C03-7E40-88E4-AC81ED98FF46}"/>
              </a:ext>
            </a:extLst>
          </p:cNvPr>
          <p:cNvSpPr>
            <a:spLocks noGrp="1"/>
          </p:cNvSpPr>
          <p:nvPr>
            <p:ph type="title" hasCustomPrompt="1"/>
          </p:nvPr>
        </p:nvSpPr>
        <p:spPr>
          <a:xfrm>
            <a:off x="5780315" y="5253717"/>
            <a:ext cx="5954486" cy="1255939"/>
          </a:xfrm>
          <a:prstGeom prst="rect">
            <a:avLst/>
          </a:prstGeom>
        </p:spPr>
        <p:txBody>
          <a:bodyPr lIns="0" tIns="0" rIns="0" bIns="0" anchor="t" anchorCtr="0"/>
          <a:lstStyle>
            <a:lvl1pPr algn="r">
              <a:defRPr lang="nl-NL" b="1" smtClean="0">
                <a:effectLst/>
              </a:defRPr>
            </a:lvl1pPr>
          </a:lstStyle>
          <a:p>
            <a:r>
              <a:rPr lang="nl-NL" b="1" dirty="0">
                <a:solidFill>
                  <a:srgbClr val="007A3D"/>
                </a:solidFill>
                <a:effectLst/>
                <a:latin typeface="Calibri" panose="020F0502020204030204" pitchFamily="34" charset="0"/>
              </a:rPr>
              <a:t>TITEL VAN DE PRESENTATIE</a:t>
            </a:r>
            <a:br>
              <a:rPr lang="nl-NL" b="1" dirty="0">
                <a:solidFill>
                  <a:srgbClr val="007A3D"/>
                </a:solidFill>
                <a:effectLst/>
                <a:latin typeface="Calibri" panose="020F0502020204030204" pitchFamily="34" charset="0"/>
              </a:rPr>
            </a:br>
            <a:r>
              <a:rPr lang="nl-NL" b="1" dirty="0">
                <a:solidFill>
                  <a:srgbClr val="007A3D"/>
                </a:solidFill>
                <a:effectLst/>
                <a:latin typeface="Calibri" panose="020F0502020204030204" pitchFamily="34" charset="0"/>
              </a:rPr>
              <a:t>OVER MEERDERE REGELS</a:t>
            </a:r>
            <a:endParaRPr lang="nl-NL" dirty="0">
              <a:solidFill>
                <a:srgbClr val="007A3D"/>
              </a:solidFill>
              <a:effectLst/>
              <a:latin typeface="Calibri" panose="020F0502020204030204" pitchFamily="34" charset="0"/>
            </a:endParaRPr>
          </a:p>
        </p:txBody>
      </p:sp>
      <p:pic>
        <p:nvPicPr>
          <p:cNvPr id="18" name="Graphic 17">
            <a:extLst>
              <a:ext uri="{FF2B5EF4-FFF2-40B4-BE49-F238E27FC236}">
                <a16:creationId xmlns:a16="http://schemas.microsoft.com/office/drawing/2014/main" id="{B4A6A426-C057-A940-AC69-736C9FF671AE}"/>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9106861" y="492452"/>
            <a:ext cx="2627940" cy="736400"/>
          </a:xfrm>
          <a:prstGeom prst="rect">
            <a:avLst/>
          </a:prstGeom>
        </p:spPr>
      </p:pic>
      <p:sp>
        <p:nvSpPr>
          <p:cNvPr id="10" name="Tijdelijke aanduiding voor afbeelding 3">
            <a:extLst>
              <a:ext uri="{FF2B5EF4-FFF2-40B4-BE49-F238E27FC236}">
                <a16:creationId xmlns:a16="http://schemas.microsoft.com/office/drawing/2014/main" id="{E4A9E155-A5A6-0B44-9A4E-283C43BE5745}"/>
              </a:ext>
            </a:extLst>
          </p:cNvPr>
          <p:cNvSpPr>
            <a:spLocks noGrp="1"/>
          </p:cNvSpPr>
          <p:nvPr>
            <p:ph type="pic" sz="quarter" idx="11"/>
          </p:nvPr>
        </p:nvSpPr>
        <p:spPr>
          <a:xfrm>
            <a:off x="0" y="0"/>
            <a:ext cx="7904480" cy="6858635"/>
          </a:xfrm>
          <a:custGeom>
            <a:avLst/>
            <a:gdLst>
              <a:gd name="connsiteX0" fmla="*/ 0 w 7910513"/>
              <a:gd name="connsiteY0" fmla="*/ 0 h 6848475"/>
              <a:gd name="connsiteX1" fmla="*/ 7910513 w 7910513"/>
              <a:gd name="connsiteY1" fmla="*/ 0 h 6848475"/>
              <a:gd name="connsiteX2" fmla="*/ 7910513 w 7910513"/>
              <a:gd name="connsiteY2" fmla="*/ 6848475 h 6848475"/>
              <a:gd name="connsiteX3" fmla="*/ 0 w 7910513"/>
              <a:gd name="connsiteY3" fmla="*/ 6848475 h 6848475"/>
              <a:gd name="connsiteX4" fmla="*/ 0 w 7910513"/>
              <a:gd name="connsiteY4" fmla="*/ 0 h 6848475"/>
              <a:gd name="connsiteX0" fmla="*/ 0 w 7910513"/>
              <a:gd name="connsiteY0" fmla="*/ 0 h 6848475"/>
              <a:gd name="connsiteX1" fmla="*/ 7910513 w 7910513"/>
              <a:gd name="connsiteY1" fmla="*/ 0 h 6848475"/>
              <a:gd name="connsiteX2" fmla="*/ 7904480 w 7910513"/>
              <a:gd name="connsiteY2" fmla="*/ 3434080 h 6848475"/>
              <a:gd name="connsiteX3" fmla="*/ 7910513 w 7910513"/>
              <a:gd name="connsiteY3" fmla="*/ 6848475 h 6848475"/>
              <a:gd name="connsiteX4" fmla="*/ 0 w 7910513"/>
              <a:gd name="connsiteY4" fmla="*/ 6848475 h 6848475"/>
              <a:gd name="connsiteX5" fmla="*/ 0 w 7910513"/>
              <a:gd name="connsiteY5" fmla="*/ 0 h 6848475"/>
              <a:gd name="connsiteX0" fmla="*/ 0 w 7910513"/>
              <a:gd name="connsiteY0" fmla="*/ 0 h 6848475"/>
              <a:gd name="connsiteX1" fmla="*/ 3318193 w 7910513"/>
              <a:gd name="connsiteY1" fmla="*/ 0 h 6848475"/>
              <a:gd name="connsiteX2" fmla="*/ 7904480 w 7910513"/>
              <a:gd name="connsiteY2" fmla="*/ 3434080 h 6848475"/>
              <a:gd name="connsiteX3" fmla="*/ 7910513 w 7910513"/>
              <a:gd name="connsiteY3" fmla="*/ 6848475 h 6848475"/>
              <a:gd name="connsiteX4" fmla="*/ 0 w 7910513"/>
              <a:gd name="connsiteY4" fmla="*/ 6848475 h 6848475"/>
              <a:gd name="connsiteX5" fmla="*/ 0 w 7910513"/>
              <a:gd name="connsiteY5" fmla="*/ 0 h 6848475"/>
              <a:gd name="connsiteX0" fmla="*/ 0 w 7904480"/>
              <a:gd name="connsiteY0" fmla="*/ 0 h 6848475"/>
              <a:gd name="connsiteX1" fmla="*/ 3318193 w 7904480"/>
              <a:gd name="connsiteY1" fmla="*/ 0 h 6848475"/>
              <a:gd name="connsiteX2" fmla="*/ 7904480 w 7904480"/>
              <a:gd name="connsiteY2" fmla="*/ 3434080 h 6848475"/>
              <a:gd name="connsiteX3" fmla="*/ 3267393 w 7904480"/>
              <a:gd name="connsiteY3" fmla="*/ 6838315 h 6848475"/>
              <a:gd name="connsiteX4" fmla="*/ 0 w 7904480"/>
              <a:gd name="connsiteY4" fmla="*/ 6848475 h 6848475"/>
              <a:gd name="connsiteX5" fmla="*/ 0 w 7904480"/>
              <a:gd name="connsiteY5" fmla="*/ 0 h 6848475"/>
              <a:gd name="connsiteX0" fmla="*/ 0 w 7904480"/>
              <a:gd name="connsiteY0" fmla="*/ 0 h 6858635"/>
              <a:gd name="connsiteX1" fmla="*/ 3318193 w 7904480"/>
              <a:gd name="connsiteY1" fmla="*/ 0 h 6858635"/>
              <a:gd name="connsiteX2" fmla="*/ 7904480 w 7904480"/>
              <a:gd name="connsiteY2" fmla="*/ 3434080 h 6858635"/>
              <a:gd name="connsiteX3" fmla="*/ 3308033 w 7904480"/>
              <a:gd name="connsiteY3" fmla="*/ 6858635 h 6858635"/>
              <a:gd name="connsiteX4" fmla="*/ 0 w 7904480"/>
              <a:gd name="connsiteY4" fmla="*/ 6848475 h 6858635"/>
              <a:gd name="connsiteX5" fmla="*/ 0 w 7904480"/>
              <a:gd name="connsiteY5" fmla="*/ 0 h 6858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04480" h="6858635">
                <a:moveTo>
                  <a:pt x="0" y="0"/>
                </a:moveTo>
                <a:lnTo>
                  <a:pt x="3318193" y="0"/>
                </a:lnTo>
                <a:lnTo>
                  <a:pt x="7904480" y="3434080"/>
                </a:lnTo>
                <a:lnTo>
                  <a:pt x="3308033" y="6858635"/>
                </a:lnTo>
                <a:lnTo>
                  <a:pt x="0" y="6848475"/>
                </a:lnTo>
                <a:lnTo>
                  <a:pt x="0" y="0"/>
                </a:lnTo>
                <a:close/>
              </a:path>
            </a:pathLst>
          </a:custGeom>
        </p:spPr>
        <p:txBody>
          <a:bodyPr/>
          <a:lstStyle/>
          <a:p>
            <a:r>
              <a:rPr lang="nl-NL"/>
              <a:t>Klik op het pictogram als u een afbeelding wilt toevoegen</a:t>
            </a:r>
          </a:p>
        </p:txBody>
      </p:sp>
    </p:spTree>
    <p:extLst>
      <p:ext uri="{BB962C8B-B14F-4D97-AF65-F5344CB8AC3E}">
        <p14:creationId xmlns:p14="http://schemas.microsoft.com/office/powerpoint/2010/main" val="35255711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Vergelijking">
    <p:spTree>
      <p:nvGrpSpPr>
        <p:cNvPr id="1" name=""/>
        <p:cNvGrpSpPr/>
        <p:nvPr/>
      </p:nvGrpSpPr>
      <p:grpSpPr>
        <a:xfrm>
          <a:off x="0" y="0"/>
          <a:ext cx="0" cy="0"/>
          <a:chOff x="0" y="0"/>
          <a:chExt cx="0" cy="0"/>
        </a:xfrm>
      </p:grpSpPr>
      <p:pic>
        <p:nvPicPr>
          <p:cNvPr id="7" name="Afbeelding 2" descr="template-1.jpg">
            <a:extLst>
              <a:ext uri="{FF2B5EF4-FFF2-40B4-BE49-F238E27FC236}">
                <a16:creationId xmlns:a16="http://schemas.microsoft.com/office/drawing/2014/main" id="{3BA87076-A68E-493E-8355-06E1DDAB46B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ijdelijke aanduiding voor inhoud 13"/>
          <p:cNvSpPr>
            <a:spLocks noGrp="1"/>
          </p:cNvSpPr>
          <p:nvPr>
            <p:ph sz="quarter" idx="11"/>
          </p:nvPr>
        </p:nvSpPr>
        <p:spPr>
          <a:xfrm>
            <a:off x="5731056" y="3213100"/>
            <a:ext cx="4080000" cy="2676525"/>
          </a:xfrm>
          <a:prstGeom prst="rect">
            <a:avLst/>
          </a:prstGeom>
        </p:spPr>
        <p:txBody>
          <a:bodyPr>
            <a:normAutofit/>
          </a:bodyPr>
          <a:lstStyle>
            <a:lvl1pPr marL="0" indent="0">
              <a:buNone/>
              <a:defRPr sz="2000">
                <a:latin typeface="Arial" pitchFamily="34" charset="0"/>
                <a:cs typeface="Arial" pitchFamily="34" charset="0"/>
              </a:defRPr>
            </a:lvl1pPr>
          </a:lstStyle>
          <a:p>
            <a:pPr lvl="0"/>
            <a:endParaRPr lang="nl-NL" dirty="0"/>
          </a:p>
        </p:txBody>
      </p:sp>
      <p:sp>
        <p:nvSpPr>
          <p:cNvPr id="21" name="Titel 9"/>
          <p:cNvSpPr>
            <a:spLocks noGrp="1"/>
          </p:cNvSpPr>
          <p:nvPr>
            <p:ph type="title"/>
          </p:nvPr>
        </p:nvSpPr>
        <p:spPr>
          <a:xfrm>
            <a:off x="1286056" y="1540709"/>
            <a:ext cx="8542867" cy="600242"/>
          </a:xfrm>
          <a:prstGeom prst="rect">
            <a:avLst/>
          </a:prstGeom>
        </p:spPr>
        <p:txBody>
          <a:bodyPr>
            <a:normAutofit/>
          </a:bodyPr>
          <a:lstStyle>
            <a:lvl1pPr algn="l">
              <a:defRPr sz="3200" b="1">
                <a:solidFill>
                  <a:srgbClr val="007A40"/>
                </a:solidFill>
                <a:latin typeface="Arial" pitchFamily="34" charset="0"/>
                <a:cs typeface="Arial" pitchFamily="34" charset="0"/>
              </a:defRPr>
            </a:lvl1pPr>
          </a:lstStyle>
          <a:p>
            <a:r>
              <a:rPr lang="nl-NL"/>
              <a:t>Klik om de stijl te bewerken</a:t>
            </a:r>
            <a:endParaRPr lang="nl-NL" dirty="0"/>
          </a:p>
        </p:txBody>
      </p:sp>
      <p:sp>
        <p:nvSpPr>
          <p:cNvPr id="22" name="Tijdelijke aanduiding voor inhoud 13"/>
          <p:cNvSpPr>
            <a:spLocks noGrp="1"/>
          </p:cNvSpPr>
          <p:nvPr>
            <p:ph sz="quarter" idx="12"/>
          </p:nvPr>
        </p:nvSpPr>
        <p:spPr>
          <a:xfrm>
            <a:off x="1286056" y="3213100"/>
            <a:ext cx="4080000" cy="2676525"/>
          </a:xfrm>
          <a:prstGeom prst="rect">
            <a:avLst/>
          </a:prstGeom>
        </p:spPr>
        <p:txBody>
          <a:bodyPr>
            <a:normAutofit/>
          </a:bodyPr>
          <a:lstStyle>
            <a:lvl1pPr marL="0" indent="0">
              <a:buNone/>
              <a:defRPr sz="2000">
                <a:latin typeface="Arial" pitchFamily="34" charset="0"/>
                <a:cs typeface="Arial" pitchFamily="34" charset="0"/>
              </a:defRPr>
            </a:lvl1pPr>
          </a:lstStyle>
          <a:p>
            <a:pPr lvl="0"/>
            <a:endParaRPr lang="nl-NL" dirty="0"/>
          </a:p>
        </p:txBody>
      </p:sp>
      <p:sp>
        <p:nvSpPr>
          <p:cNvPr id="24" name="Tijdelijke aanduiding voor tekst 23"/>
          <p:cNvSpPr>
            <a:spLocks noGrp="1"/>
          </p:cNvSpPr>
          <p:nvPr>
            <p:ph type="body" sz="quarter" idx="13"/>
          </p:nvPr>
        </p:nvSpPr>
        <p:spPr>
          <a:xfrm>
            <a:off x="1286934" y="2519364"/>
            <a:ext cx="4078817" cy="592137"/>
          </a:xfrm>
          <a:prstGeom prst="rect">
            <a:avLst/>
          </a:prstGeom>
        </p:spPr>
        <p:txBody>
          <a:bodyPr/>
          <a:lstStyle>
            <a:lvl1pPr marL="0" indent="0">
              <a:buNone/>
              <a:defRPr sz="2000">
                <a:latin typeface="Arial" pitchFamily="34" charset="0"/>
                <a:cs typeface="Arial" pitchFamily="34" charset="0"/>
              </a:defRPr>
            </a:lvl1pPr>
          </a:lstStyle>
          <a:p>
            <a:pPr lvl="0"/>
            <a:r>
              <a:rPr lang="nl-NL"/>
              <a:t>Klik om de modelstijlen te bewerken</a:t>
            </a:r>
          </a:p>
        </p:txBody>
      </p:sp>
      <p:sp>
        <p:nvSpPr>
          <p:cNvPr id="25" name="Tijdelijke aanduiding voor tekst 23"/>
          <p:cNvSpPr>
            <a:spLocks noGrp="1"/>
          </p:cNvSpPr>
          <p:nvPr>
            <p:ph type="body" sz="quarter" idx="14"/>
          </p:nvPr>
        </p:nvSpPr>
        <p:spPr>
          <a:xfrm>
            <a:off x="5731057" y="2519364"/>
            <a:ext cx="4078817" cy="592137"/>
          </a:xfrm>
          <a:prstGeom prst="rect">
            <a:avLst/>
          </a:prstGeom>
        </p:spPr>
        <p:txBody>
          <a:bodyPr/>
          <a:lstStyle>
            <a:lvl1pPr marL="0" indent="0">
              <a:buNone/>
              <a:defRPr sz="2000">
                <a:latin typeface="Arial" pitchFamily="34" charset="0"/>
                <a:cs typeface="Arial" pitchFamily="34" charset="0"/>
              </a:defRPr>
            </a:lvl1pPr>
          </a:lstStyle>
          <a:p>
            <a:pPr lvl="0"/>
            <a:r>
              <a:rPr lang="nl-NL"/>
              <a:t>Klik om de modelstijlen te bewerken</a:t>
            </a:r>
          </a:p>
        </p:txBody>
      </p:sp>
    </p:spTree>
    <p:extLst>
      <p:ext uri="{BB962C8B-B14F-4D97-AF65-F5344CB8AC3E}">
        <p14:creationId xmlns:p14="http://schemas.microsoft.com/office/powerpoint/2010/main" val="27438954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wee afbeeldingen">
    <p:spTree>
      <p:nvGrpSpPr>
        <p:cNvPr id="1" name=""/>
        <p:cNvGrpSpPr/>
        <p:nvPr/>
      </p:nvGrpSpPr>
      <p:grpSpPr>
        <a:xfrm>
          <a:off x="0" y="0"/>
          <a:ext cx="0" cy="0"/>
          <a:chOff x="0" y="0"/>
          <a:chExt cx="0" cy="0"/>
        </a:xfrm>
      </p:grpSpPr>
      <p:pic>
        <p:nvPicPr>
          <p:cNvPr id="5" name="Afbeelding 2" descr="template-1.jpg">
            <a:extLst>
              <a:ext uri="{FF2B5EF4-FFF2-40B4-BE49-F238E27FC236}">
                <a16:creationId xmlns:a16="http://schemas.microsoft.com/office/drawing/2014/main" id="{F6CCF3A3-AF11-4997-A82F-AA6E425E181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el 9"/>
          <p:cNvSpPr>
            <a:spLocks noGrp="1"/>
          </p:cNvSpPr>
          <p:nvPr>
            <p:ph type="title"/>
          </p:nvPr>
        </p:nvSpPr>
        <p:spPr>
          <a:xfrm>
            <a:off x="1286056" y="1540709"/>
            <a:ext cx="8542867" cy="600242"/>
          </a:xfrm>
          <a:prstGeom prst="rect">
            <a:avLst/>
          </a:prstGeom>
        </p:spPr>
        <p:txBody>
          <a:bodyPr>
            <a:normAutofit/>
          </a:bodyPr>
          <a:lstStyle>
            <a:lvl1pPr algn="l">
              <a:defRPr sz="3200" b="1">
                <a:solidFill>
                  <a:srgbClr val="007A40"/>
                </a:solidFill>
                <a:latin typeface="Arial" pitchFamily="34" charset="0"/>
                <a:cs typeface="Arial" pitchFamily="34" charset="0"/>
              </a:defRPr>
            </a:lvl1pPr>
          </a:lstStyle>
          <a:p>
            <a:r>
              <a:rPr lang="nl-NL"/>
              <a:t>Klik om de stijl te bewerken</a:t>
            </a:r>
            <a:endParaRPr lang="nl-NL" dirty="0"/>
          </a:p>
        </p:txBody>
      </p:sp>
      <p:sp>
        <p:nvSpPr>
          <p:cNvPr id="10" name="Tijdelijke aanduiding voor afbeelding 8"/>
          <p:cNvSpPr>
            <a:spLocks noGrp="1"/>
          </p:cNvSpPr>
          <p:nvPr>
            <p:ph type="pic" sz="quarter" idx="13"/>
          </p:nvPr>
        </p:nvSpPr>
        <p:spPr>
          <a:xfrm>
            <a:off x="1286934" y="2519363"/>
            <a:ext cx="4078817" cy="3370262"/>
          </a:xfrm>
          <a:prstGeom prst="rect">
            <a:avLst/>
          </a:prstGeom>
        </p:spPr>
        <p:txBody>
          <a:bodyPr/>
          <a:lstStyle>
            <a:lvl1pPr marL="0" indent="0">
              <a:buNone/>
              <a:defRPr sz="2000">
                <a:latin typeface="Arial" pitchFamily="34" charset="0"/>
                <a:cs typeface="Arial" pitchFamily="34" charset="0"/>
              </a:defRPr>
            </a:lvl1pPr>
          </a:lstStyle>
          <a:p>
            <a:pPr lvl="0"/>
            <a:endParaRPr lang="nl-NL" noProof="0" dirty="0"/>
          </a:p>
        </p:txBody>
      </p:sp>
      <p:sp>
        <p:nvSpPr>
          <p:cNvPr id="12" name="Tijdelijke aanduiding voor afbeelding 8"/>
          <p:cNvSpPr>
            <a:spLocks noGrp="1"/>
          </p:cNvSpPr>
          <p:nvPr>
            <p:ph type="pic" sz="quarter" idx="14"/>
          </p:nvPr>
        </p:nvSpPr>
        <p:spPr>
          <a:xfrm>
            <a:off x="5750106" y="2519363"/>
            <a:ext cx="4078817" cy="3370262"/>
          </a:xfrm>
          <a:prstGeom prst="rect">
            <a:avLst/>
          </a:prstGeom>
        </p:spPr>
        <p:txBody>
          <a:bodyPr/>
          <a:lstStyle>
            <a:lvl1pPr marL="0" indent="0">
              <a:buNone/>
              <a:defRPr sz="2000">
                <a:latin typeface="Arial" pitchFamily="34" charset="0"/>
                <a:cs typeface="Arial" pitchFamily="34" charset="0"/>
              </a:defRPr>
            </a:lvl1pPr>
          </a:lstStyle>
          <a:p>
            <a:pPr lvl="0"/>
            <a:endParaRPr lang="nl-NL" noProof="0" dirty="0"/>
          </a:p>
        </p:txBody>
      </p:sp>
    </p:spTree>
    <p:extLst>
      <p:ext uri="{BB962C8B-B14F-4D97-AF65-F5344CB8AC3E}">
        <p14:creationId xmlns:p14="http://schemas.microsoft.com/office/powerpoint/2010/main" val="19706235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Platte tekst">
    <p:spTree>
      <p:nvGrpSpPr>
        <p:cNvPr id="1" name=""/>
        <p:cNvGrpSpPr/>
        <p:nvPr/>
      </p:nvGrpSpPr>
      <p:grpSpPr>
        <a:xfrm>
          <a:off x="0" y="0"/>
          <a:ext cx="0" cy="0"/>
          <a:chOff x="0" y="0"/>
          <a:chExt cx="0" cy="0"/>
        </a:xfrm>
      </p:grpSpPr>
      <p:pic>
        <p:nvPicPr>
          <p:cNvPr id="4" name="Afbeelding 2" descr="template-1.jpg">
            <a:extLst>
              <a:ext uri="{FF2B5EF4-FFF2-40B4-BE49-F238E27FC236}">
                <a16:creationId xmlns:a16="http://schemas.microsoft.com/office/drawing/2014/main" id="{B1CCA3EF-ADD3-410F-9FF8-8043BC311CB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ijdelijke aanduiding voor tekst 13"/>
          <p:cNvSpPr>
            <a:spLocks noGrp="1"/>
          </p:cNvSpPr>
          <p:nvPr>
            <p:ph type="body" sz="quarter" idx="10"/>
          </p:nvPr>
        </p:nvSpPr>
        <p:spPr>
          <a:xfrm>
            <a:off x="1286056" y="2518967"/>
            <a:ext cx="8542867" cy="3371115"/>
          </a:xfrm>
          <a:prstGeom prst="rect">
            <a:avLst/>
          </a:prstGeom>
        </p:spPr>
        <p:txBody>
          <a:bodyPr>
            <a:normAutofit/>
          </a:bodyPr>
          <a:lstStyle>
            <a:lvl1pPr marL="0" indent="0">
              <a:buNone/>
              <a:defRPr sz="2000" baseline="0">
                <a:latin typeface="Arial" pitchFamily="34" charset="0"/>
                <a:cs typeface="Arial" pitchFamily="34" charset="0"/>
              </a:defRPr>
            </a:lvl1pPr>
          </a:lstStyle>
          <a:p>
            <a:pPr lvl="0"/>
            <a:r>
              <a:rPr lang="nl-NL"/>
              <a:t>Klik om de modelstijlen te bewerken</a:t>
            </a:r>
          </a:p>
        </p:txBody>
      </p:sp>
      <p:sp>
        <p:nvSpPr>
          <p:cNvPr id="19" name="Titel 9"/>
          <p:cNvSpPr>
            <a:spLocks noGrp="1"/>
          </p:cNvSpPr>
          <p:nvPr>
            <p:ph type="title"/>
          </p:nvPr>
        </p:nvSpPr>
        <p:spPr>
          <a:xfrm>
            <a:off x="1286056" y="1540709"/>
            <a:ext cx="8542867" cy="600242"/>
          </a:xfrm>
          <a:prstGeom prst="rect">
            <a:avLst/>
          </a:prstGeom>
        </p:spPr>
        <p:txBody>
          <a:bodyPr>
            <a:normAutofit/>
          </a:bodyPr>
          <a:lstStyle>
            <a:lvl1pPr algn="l">
              <a:defRPr sz="3200" b="1">
                <a:solidFill>
                  <a:srgbClr val="007A40"/>
                </a:solidFill>
                <a:latin typeface="Arial" pitchFamily="34" charset="0"/>
                <a:cs typeface="Arial" pitchFamily="34" charset="0"/>
              </a:defRPr>
            </a:lvl1pPr>
          </a:lstStyle>
          <a:p>
            <a:r>
              <a:rPr lang="nl-NL"/>
              <a:t>Klik om de stijl te bewerken</a:t>
            </a:r>
            <a:endParaRPr lang="nl-NL" dirty="0"/>
          </a:p>
        </p:txBody>
      </p:sp>
    </p:spTree>
    <p:extLst>
      <p:ext uri="{BB962C8B-B14F-4D97-AF65-F5344CB8AC3E}">
        <p14:creationId xmlns:p14="http://schemas.microsoft.com/office/powerpoint/2010/main" val="40170163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Afbeelding met bijschrift">
    <p:spTree>
      <p:nvGrpSpPr>
        <p:cNvPr id="1" name=""/>
        <p:cNvGrpSpPr/>
        <p:nvPr/>
      </p:nvGrpSpPr>
      <p:grpSpPr>
        <a:xfrm>
          <a:off x="0" y="0"/>
          <a:ext cx="0" cy="0"/>
          <a:chOff x="0" y="0"/>
          <a:chExt cx="0" cy="0"/>
        </a:xfrm>
      </p:grpSpPr>
      <p:pic>
        <p:nvPicPr>
          <p:cNvPr id="4" name="Afbeelding 2" descr="template-1.jpg">
            <a:extLst>
              <a:ext uri="{FF2B5EF4-FFF2-40B4-BE49-F238E27FC236}">
                <a16:creationId xmlns:a16="http://schemas.microsoft.com/office/drawing/2014/main" id="{100338CE-51BC-466A-91A4-9B3AA4125DE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ijdelijke aanduiding voor tekst 14"/>
          <p:cNvSpPr>
            <a:spLocks noGrp="1"/>
          </p:cNvSpPr>
          <p:nvPr>
            <p:ph type="body" sz="quarter" idx="10"/>
          </p:nvPr>
        </p:nvSpPr>
        <p:spPr>
          <a:xfrm>
            <a:off x="2019300" y="5842000"/>
            <a:ext cx="8153400" cy="393700"/>
          </a:xfrm>
          <a:prstGeom prst="rect">
            <a:avLst/>
          </a:prstGeom>
        </p:spPr>
        <p:txBody>
          <a:bodyPr>
            <a:normAutofit/>
          </a:bodyPr>
          <a:lstStyle>
            <a:lvl1pPr marL="0" indent="0">
              <a:buFont typeface="Arial" pitchFamily="34" charset="0"/>
              <a:buNone/>
              <a:defRPr sz="1600">
                <a:latin typeface="Arial" pitchFamily="34" charset="0"/>
                <a:cs typeface="Arial" pitchFamily="34" charset="0"/>
              </a:defRPr>
            </a:lvl1pPr>
            <a:lvl5pPr marL="1828800" indent="0">
              <a:buNone/>
              <a:defRPr/>
            </a:lvl5pPr>
          </a:lstStyle>
          <a:p>
            <a:pPr lvl="0"/>
            <a:r>
              <a:rPr lang="nl-NL"/>
              <a:t>Klik om de modelstijlen te bewerken</a:t>
            </a:r>
          </a:p>
        </p:txBody>
      </p:sp>
      <p:sp>
        <p:nvSpPr>
          <p:cNvPr id="16" name="Tijdelijke aanduiding voor afbeelding 18"/>
          <p:cNvSpPr>
            <a:spLocks noGrp="1"/>
          </p:cNvSpPr>
          <p:nvPr>
            <p:ph type="pic" sz="quarter" idx="11"/>
          </p:nvPr>
        </p:nvSpPr>
        <p:spPr>
          <a:xfrm>
            <a:off x="2019300" y="1828800"/>
            <a:ext cx="8153400" cy="3873500"/>
          </a:xfrm>
          <a:prstGeom prst="rect">
            <a:avLst/>
          </a:prstGeom>
        </p:spPr>
        <p:txBody>
          <a:bodyPr>
            <a:normAutofit/>
          </a:bodyPr>
          <a:lstStyle>
            <a:lvl1pPr marL="0" indent="0">
              <a:buNone/>
              <a:defRPr sz="2000">
                <a:latin typeface="Arial" pitchFamily="34" charset="0"/>
                <a:cs typeface="Arial" pitchFamily="34" charset="0"/>
              </a:defRPr>
            </a:lvl1pPr>
          </a:lstStyle>
          <a:p>
            <a:pPr lvl="0"/>
            <a:endParaRPr lang="nl-NL" noProof="0" dirty="0"/>
          </a:p>
        </p:txBody>
      </p:sp>
    </p:spTree>
    <p:extLst>
      <p:ext uri="{BB962C8B-B14F-4D97-AF65-F5344CB8AC3E}">
        <p14:creationId xmlns:p14="http://schemas.microsoft.com/office/powerpoint/2010/main" val="11363233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Kapitel-Einstie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21341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B to B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chemeClr val="tx1"/>
                </a:solidFill>
              </a:defRPr>
            </a:lvl1pPr>
          </a:lstStyle>
          <a:p>
            <a:r>
              <a:rPr lang="de-DE"/>
              <a:t>Titelmasterformat durch Klicken bearbeiten</a:t>
            </a:r>
            <a:endParaRPr lang="de-DE" dirty="0"/>
          </a:p>
        </p:txBody>
      </p:sp>
      <p:sp>
        <p:nvSpPr>
          <p:cNvPr id="20" name="Bildplatzhalter 3"/>
          <p:cNvSpPr>
            <a:spLocks noGrp="1"/>
          </p:cNvSpPr>
          <p:nvPr>
            <p:ph type="pic" sz="quarter" idx="20"/>
          </p:nvPr>
        </p:nvSpPr>
        <p:spPr>
          <a:xfrm>
            <a:off x="4751916" y="1557339"/>
            <a:ext cx="3168650" cy="2808287"/>
          </a:xfrm>
        </p:spPr>
        <p:txBody>
          <a:bodyPr rtlCol="0">
            <a:noAutofit/>
          </a:bodyPr>
          <a:lstStyle>
            <a:lvl1pPr marL="0" indent="0">
              <a:buNone/>
              <a:defRPr baseline="0"/>
            </a:lvl1pPr>
          </a:lstStyle>
          <a:p>
            <a:pPr lvl="0"/>
            <a:r>
              <a:rPr lang="de-DE" noProof="0"/>
              <a:t>Bild durch Klicken auf Symbol hinzufügen</a:t>
            </a:r>
            <a:endParaRPr lang="de-DE" noProof="0" dirty="0"/>
          </a:p>
        </p:txBody>
      </p:sp>
      <p:sp>
        <p:nvSpPr>
          <p:cNvPr id="21" name="Bildplatzhalter 3"/>
          <p:cNvSpPr>
            <a:spLocks noGrp="1"/>
          </p:cNvSpPr>
          <p:nvPr>
            <p:ph type="pic" sz="quarter" idx="21"/>
          </p:nvPr>
        </p:nvSpPr>
        <p:spPr>
          <a:xfrm>
            <a:off x="8113188" y="1557339"/>
            <a:ext cx="3263900" cy="2808287"/>
          </a:xfrm>
        </p:spPr>
        <p:txBody>
          <a:bodyPr rtlCol="0">
            <a:noAutofit/>
          </a:bodyPr>
          <a:lstStyle>
            <a:lvl1pPr marL="0" indent="0">
              <a:buNone/>
              <a:defRPr baseline="0"/>
            </a:lvl1pPr>
          </a:lstStyle>
          <a:p>
            <a:pPr lvl="0"/>
            <a:r>
              <a:rPr lang="de-DE" noProof="0"/>
              <a:t>Bild durch Klicken auf Symbol hinzufügen</a:t>
            </a:r>
            <a:endParaRPr lang="de-DE" noProof="0" dirty="0"/>
          </a:p>
        </p:txBody>
      </p:sp>
      <p:sp>
        <p:nvSpPr>
          <p:cNvPr id="5" name="Textplatzhalter 4"/>
          <p:cNvSpPr>
            <a:spLocks noGrp="1"/>
          </p:cNvSpPr>
          <p:nvPr>
            <p:ph type="body" sz="quarter" idx="22"/>
          </p:nvPr>
        </p:nvSpPr>
        <p:spPr>
          <a:xfrm>
            <a:off x="814918" y="1484319"/>
            <a:ext cx="3744382" cy="432519"/>
          </a:xfrm>
        </p:spPr>
        <p:txBody>
          <a:bodyPr/>
          <a:lstStyle>
            <a:lvl1pPr marL="0" indent="0">
              <a:buNone/>
              <a:defRPr sz="2400" b="1"/>
            </a:lvl1pPr>
          </a:lstStyle>
          <a:p>
            <a:pPr lvl="0"/>
            <a:r>
              <a:rPr lang="de-DE"/>
              <a:t>Textmasterformat bearbeiten</a:t>
            </a:r>
          </a:p>
        </p:txBody>
      </p:sp>
      <p:sp>
        <p:nvSpPr>
          <p:cNvPr id="10" name="Textplatzhalter 9"/>
          <p:cNvSpPr>
            <a:spLocks noGrp="1"/>
          </p:cNvSpPr>
          <p:nvPr>
            <p:ph type="body" sz="quarter" idx="23"/>
          </p:nvPr>
        </p:nvSpPr>
        <p:spPr>
          <a:xfrm>
            <a:off x="814921" y="1916832"/>
            <a:ext cx="3744383" cy="2448793"/>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6" name="Textplatzhalter 15"/>
          <p:cNvSpPr>
            <a:spLocks noGrp="1"/>
          </p:cNvSpPr>
          <p:nvPr>
            <p:ph type="body" sz="quarter" idx="24"/>
          </p:nvPr>
        </p:nvSpPr>
        <p:spPr>
          <a:xfrm>
            <a:off x="4750859" y="4508500"/>
            <a:ext cx="3169708" cy="1657350"/>
          </a:xfrm>
        </p:spPr>
        <p:txBody>
          <a:bodyPr/>
          <a:lstStyle>
            <a:lvl1pPr>
              <a:defRPr sz="1200"/>
            </a:lvl1pPr>
            <a:lvl2pPr>
              <a:defRPr sz="1200"/>
            </a:lvl2pPr>
            <a:lvl3pPr>
              <a:defRPr sz="1200"/>
            </a:lvl3pPr>
            <a:lvl4pPr>
              <a:defRPr sz="1200"/>
            </a:lvl4pPr>
            <a:lvl5pPr>
              <a:defRPr sz="1200"/>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23" name="Textplatzhalter 22"/>
          <p:cNvSpPr>
            <a:spLocks noGrp="1"/>
          </p:cNvSpPr>
          <p:nvPr>
            <p:ph type="body" sz="quarter" idx="25"/>
          </p:nvPr>
        </p:nvSpPr>
        <p:spPr>
          <a:xfrm>
            <a:off x="8113188" y="4508500"/>
            <a:ext cx="3263900" cy="1657350"/>
          </a:xfrm>
        </p:spPr>
        <p:txBody>
          <a:bodyPr/>
          <a:lstStyle>
            <a:lvl1pPr>
              <a:defRPr sz="1200"/>
            </a:lvl1pPr>
            <a:lvl2pPr>
              <a:defRPr sz="1200"/>
            </a:lvl2pPr>
            <a:lvl3pPr>
              <a:defRPr sz="1200"/>
            </a:lvl3pPr>
            <a:lvl4pPr>
              <a:defRPr sz="1200"/>
            </a:lvl4pPr>
            <a:lvl5pPr>
              <a:defRPr sz="1200"/>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28" name="Textplatzhalter 27"/>
          <p:cNvSpPr>
            <a:spLocks noGrp="1"/>
          </p:cNvSpPr>
          <p:nvPr>
            <p:ph type="body" sz="quarter" idx="26"/>
          </p:nvPr>
        </p:nvSpPr>
        <p:spPr>
          <a:xfrm>
            <a:off x="1007536" y="4508499"/>
            <a:ext cx="3360274" cy="720726"/>
          </a:xfrm>
        </p:spPr>
        <p:txBody>
          <a:bodyPr/>
          <a:lstStyle>
            <a:lvl1pPr marL="266700" indent="-266700">
              <a:buFont typeface="Verdana" pitchFamily="34" charset="0"/>
              <a:buChar char="+"/>
              <a:defRPr sz="1200"/>
            </a:lvl1pPr>
            <a:lvl2pPr>
              <a:defRPr sz="1200"/>
            </a:lvl2pPr>
            <a:lvl3pPr>
              <a:defRPr sz="1200"/>
            </a:lvl3pPr>
            <a:lvl4pPr>
              <a:defRPr sz="1200"/>
            </a:lvl4pPr>
            <a:lvl5pPr>
              <a:defRPr sz="1200"/>
            </a:lvl5pPr>
          </a:lstStyle>
          <a:p>
            <a:pPr lvl="0"/>
            <a:r>
              <a:rPr lang="de-DE"/>
              <a:t>Textmasterformat bearbeiten</a:t>
            </a:r>
          </a:p>
          <a:p>
            <a:pPr lvl="1"/>
            <a:r>
              <a:rPr lang="de-DE"/>
              <a:t>Zweite Ebene</a:t>
            </a:r>
          </a:p>
        </p:txBody>
      </p:sp>
      <p:sp>
        <p:nvSpPr>
          <p:cNvPr id="30" name="Textplatzhalter 29"/>
          <p:cNvSpPr>
            <a:spLocks noGrp="1"/>
          </p:cNvSpPr>
          <p:nvPr>
            <p:ph type="body" sz="quarter" idx="27"/>
          </p:nvPr>
        </p:nvSpPr>
        <p:spPr>
          <a:xfrm>
            <a:off x="1007536" y="5373693"/>
            <a:ext cx="3360274" cy="719137"/>
          </a:xfrm>
        </p:spPr>
        <p:txBody>
          <a:bodyPr/>
          <a:lstStyle>
            <a:lvl1pPr marL="266700" indent="-266700">
              <a:buFont typeface="Verdana" pitchFamily="34" charset="0"/>
              <a:buChar char="–"/>
              <a:defRPr sz="1200"/>
            </a:lvl1pPr>
            <a:lvl2pPr>
              <a:defRPr sz="1200"/>
            </a:lvl2pPr>
            <a:lvl3pPr>
              <a:defRPr sz="1200"/>
            </a:lvl3pPr>
            <a:lvl4pPr>
              <a:defRPr sz="1200"/>
            </a:lvl4pPr>
            <a:lvl5pPr>
              <a:defRPr sz="1200"/>
            </a:lvl5pPr>
          </a:lstStyle>
          <a:p>
            <a:pPr lvl="0"/>
            <a:r>
              <a:rPr lang="de-DE"/>
              <a:t>Textmasterformat bearbeiten</a:t>
            </a:r>
          </a:p>
          <a:p>
            <a:pPr lvl="1"/>
            <a:r>
              <a:rPr lang="de-DE"/>
              <a:t>Zweite Ebene</a:t>
            </a:r>
          </a:p>
        </p:txBody>
      </p:sp>
      <p:sp>
        <p:nvSpPr>
          <p:cNvPr id="12" name="Foliennummernplatzhalter 6"/>
          <p:cNvSpPr>
            <a:spLocks noGrp="1"/>
          </p:cNvSpPr>
          <p:nvPr>
            <p:ph type="sldNum" sz="quarter" idx="28"/>
          </p:nvPr>
        </p:nvSpPr>
        <p:spPr/>
        <p:txBody>
          <a:bodyPr/>
          <a:lstStyle>
            <a:lvl1pPr>
              <a:defRPr/>
            </a:lvl1pPr>
          </a:lstStyle>
          <a:p>
            <a:pPr>
              <a:defRPr/>
            </a:pPr>
            <a:fld id="{2BE7B4CB-BF99-4C31-86FB-41AF7FD905EE}" type="slidenum">
              <a:rPr lang="de-DE" altLang="de-DE"/>
              <a:pPr>
                <a:defRPr/>
              </a:pPr>
              <a:t>‹nr.›</a:t>
            </a:fld>
            <a:endParaRPr lang="de-DE" altLang="de-DE"/>
          </a:p>
        </p:txBody>
      </p:sp>
      <p:sp>
        <p:nvSpPr>
          <p:cNvPr id="13" name="Fußzeilenplatzhalter 4"/>
          <p:cNvSpPr>
            <a:spLocks noGrp="1"/>
          </p:cNvSpPr>
          <p:nvPr>
            <p:ph type="ftr" sz="quarter" idx="29"/>
          </p:nvPr>
        </p:nvSpPr>
        <p:spPr/>
        <p:txBody>
          <a:bodyPr/>
          <a:lstStyle>
            <a:lvl1pPr algn="l">
              <a:defRPr sz="900">
                <a:solidFill>
                  <a:schemeClr val="tx1">
                    <a:tint val="75000"/>
                  </a:schemeClr>
                </a:solidFill>
                <a:latin typeface="Arial" charset="0"/>
                <a:cs typeface="Arial" charset="0"/>
              </a:defRPr>
            </a:lvl1pPr>
          </a:lstStyle>
          <a:p>
            <a:pPr>
              <a:defRPr/>
            </a:pPr>
            <a:r>
              <a:rPr lang="de-DE" dirty="0"/>
              <a:t>Vorstellungspräsentation Fendt </a:t>
            </a:r>
            <a:r>
              <a:rPr lang="pt-BR" dirty="0"/>
              <a:t>900 Vario Gen 6</a:t>
            </a:r>
            <a:r>
              <a:rPr lang="de-DE" dirty="0"/>
              <a:t> </a:t>
            </a:r>
          </a:p>
        </p:txBody>
      </p:sp>
    </p:spTree>
    <p:extLst>
      <p:ext uri="{BB962C8B-B14F-4D97-AF65-F5344CB8AC3E}">
        <p14:creationId xmlns:p14="http://schemas.microsoft.com/office/powerpoint/2010/main" val="21636069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nl-NL"/>
              <a:t>Klik om stijl te bewerken</a:t>
            </a:r>
            <a:endParaRPr lang="de-DE"/>
          </a:p>
        </p:txBody>
      </p:sp>
      <p:sp>
        <p:nvSpPr>
          <p:cNvPr id="3" name="Ondertitel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de-DE"/>
          </a:p>
        </p:txBody>
      </p:sp>
    </p:spTree>
    <p:extLst>
      <p:ext uri="{BB962C8B-B14F-4D97-AF65-F5344CB8AC3E}">
        <p14:creationId xmlns:p14="http://schemas.microsoft.com/office/powerpoint/2010/main" val="1336069450"/>
      </p:ext>
    </p:extLst>
  </p:cSld>
  <p:clrMapOvr>
    <a:masterClrMapping/>
  </p:clrMapOvr>
  <p:transition spd="med">
    <p:cove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titel + tekst">
    <p:spTree>
      <p:nvGrpSpPr>
        <p:cNvPr id="1" name=""/>
        <p:cNvGrpSpPr/>
        <p:nvPr/>
      </p:nvGrpSpPr>
      <p:grpSpPr>
        <a:xfrm>
          <a:off x="0" y="0"/>
          <a:ext cx="0" cy="0"/>
          <a:chOff x="0" y="0"/>
          <a:chExt cx="0" cy="0"/>
        </a:xfrm>
      </p:grpSpPr>
      <p:sp>
        <p:nvSpPr>
          <p:cNvPr id="5" name="Tijdelijke aanduiding voor afbeelding 4"/>
          <p:cNvSpPr>
            <a:spLocks noGrp="1"/>
          </p:cNvSpPr>
          <p:nvPr>
            <p:ph type="pic" sz="quarter" idx="10"/>
          </p:nvPr>
        </p:nvSpPr>
        <p:spPr>
          <a:xfrm>
            <a:off x="-1" y="-6487"/>
            <a:ext cx="4187036" cy="1535721"/>
          </a:xfrm>
          <a:custGeom>
            <a:avLst/>
            <a:gdLst>
              <a:gd name="connsiteX0" fmla="*/ 0 w 3282950"/>
              <a:gd name="connsiteY0" fmla="*/ 0 h 2268538"/>
              <a:gd name="connsiteX1" fmla="*/ 3282950 w 3282950"/>
              <a:gd name="connsiteY1" fmla="*/ 0 h 2268538"/>
              <a:gd name="connsiteX2" fmla="*/ 3282950 w 3282950"/>
              <a:gd name="connsiteY2" fmla="*/ 2268538 h 2268538"/>
              <a:gd name="connsiteX3" fmla="*/ 0 w 3282950"/>
              <a:gd name="connsiteY3" fmla="*/ 2268538 h 2268538"/>
              <a:gd name="connsiteX4" fmla="*/ 0 w 3282950"/>
              <a:gd name="connsiteY4" fmla="*/ 0 h 2268538"/>
              <a:gd name="connsiteX0" fmla="*/ 0 w 3282950"/>
              <a:gd name="connsiteY0" fmla="*/ 0 h 2268538"/>
              <a:gd name="connsiteX1" fmla="*/ 3282950 w 3282950"/>
              <a:gd name="connsiteY1" fmla="*/ 0 h 2268538"/>
              <a:gd name="connsiteX2" fmla="*/ 3282950 w 3282950"/>
              <a:gd name="connsiteY2" fmla="*/ 1399534 h 2268538"/>
              <a:gd name="connsiteX3" fmla="*/ 0 w 3282950"/>
              <a:gd name="connsiteY3" fmla="*/ 2268538 h 2268538"/>
              <a:gd name="connsiteX4" fmla="*/ 0 w 3282950"/>
              <a:gd name="connsiteY4" fmla="*/ 0 h 2268538"/>
              <a:gd name="connsiteX0" fmla="*/ 0 w 3282950"/>
              <a:gd name="connsiteY0" fmla="*/ 6485 h 2275023"/>
              <a:gd name="connsiteX1" fmla="*/ 3010575 w 3282950"/>
              <a:gd name="connsiteY1" fmla="*/ 0 h 2275023"/>
              <a:gd name="connsiteX2" fmla="*/ 3282950 w 3282950"/>
              <a:gd name="connsiteY2" fmla="*/ 1406019 h 2275023"/>
              <a:gd name="connsiteX3" fmla="*/ 0 w 3282950"/>
              <a:gd name="connsiteY3" fmla="*/ 2275023 h 2275023"/>
              <a:gd name="connsiteX4" fmla="*/ 0 w 3282950"/>
              <a:gd name="connsiteY4" fmla="*/ 6485 h 2275023"/>
              <a:gd name="connsiteX0" fmla="*/ 0 w 3282950"/>
              <a:gd name="connsiteY0" fmla="*/ 6485 h 2275023"/>
              <a:gd name="connsiteX1" fmla="*/ 3010575 w 3282950"/>
              <a:gd name="connsiteY1" fmla="*/ 0 h 2275023"/>
              <a:gd name="connsiteX2" fmla="*/ 3282950 w 3282950"/>
              <a:gd name="connsiteY2" fmla="*/ 1704334 h 2275023"/>
              <a:gd name="connsiteX3" fmla="*/ 0 w 3282950"/>
              <a:gd name="connsiteY3" fmla="*/ 2275023 h 2275023"/>
              <a:gd name="connsiteX4" fmla="*/ 0 w 3282950"/>
              <a:gd name="connsiteY4" fmla="*/ 6485 h 2275023"/>
              <a:gd name="connsiteX0" fmla="*/ 0 w 3282950"/>
              <a:gd name="connsiteY0" fmla="*/ 6485 h 2203687"/>
              <a:gd name="connsiteX1" fmla="*/ 3010575 w 3282950"/>
              <a:gd name="connsiteY1" fmla="*/ 0 h 2203687"/>
              <a:gd name="connsiteX2" fmla="*/ 3282950 w 3282950"/>
              <a:gd name="connsiteY2" fmla="*/ 1704334 h 2203687"/>
              <a:gd name="connsiteX3" fmla="*/ 6485 w 3282950"/>
              <a:gd name="connsiteY3" fmla="*/ 2203687 h 2203687"/>
              <a:gd name="connsiteX4" fmla="*/ 0 w 3282950"/>
              <a:gd name="connsiteY4" fmla="*/ 6485 h 2203687"/>
              <a:gd name="connsiteX0" fmla="*/ 0 w 3205128"/>
              <a:gd name="connsiteY0" fmla="*/ 6485 h 2203687"/>
              <a:gd name="connsiteX1" fmla="*/ 3010575 w 3205128"/>
              <a:gd name="connsiteY1" fmla="*/ 0 h 2203687"/>
              <a:gd name="connsiteX2" fmla="*/ 3205128 w 3205128"/>
              <a:gd name="connsiteY2" fmla="*/ 1237406 h 2203687"/>
              <a:gd name="connsiteX3" fmla="*/ 6485 w 3205128"/>
              <a:gd name="connsiteY3" fmla="*/ 2203687 h 2203687"/>
              <a:gd name="connsiteX4" fmla="*/ 0 w 3205128"/>
              <a:gd name="connsiteY4" fmla="*/ 6485 h 2203687"/>
              <a:gd name="connsiteX0" fmla="*/ 0 w 3205128"/>
              <a:gd name="connsiteY0" fmla="*/ 6485 h 1600572"/>
              <a:gd name="connsiteX1" fmla="*/ 3010575 w 3205128"/>
              <a:gd name="connsiteY1" fmla="*/ 0 h 1600572"/>
              <a:gd name="connsiteX2" fmla="*/ 3205128 w 3205128"/>
              <a:gd name="connsiteY2" fmla="*/ 1237406 h 1600572"/>
              <a:gd name="connsiteX3" fmla="*/ 6485 w 3205128"/>
              <a:gd name="connsiteY3" fmla="*/ 1600572 h 1600572"/>
              <a:gd name="connsiteX4" fmla="*/ 0 w 3205128"/>
              <a:gd name="connsiteY4" fmla="*/ 6485 h 1600572"/>
              <a:gd name="connsiteX0" fmla="*/ 0 w 3205128"/>
              <a:gd name="connsiteY0" fmla="*/ 6485 h 1600572"/>
              <a:gd name="connsiteX1" fmla="*/ 3010575 w 3205128"/>
              <a:gd name="connsiteY1" fmla="*/ 0 h 1600572"/>
              <a:gd name="connsiteX2" fmla="*/ 3205128 w 3205128"/>
              <a:gd name="connsiteY2" fmla="*/ 1211466 h 1600572"/>
              <a:gd name="connsiteX3" fmla="*/ 6485 w 3205128"/>
              <a:gd name="connsiteY3" fmla="*/ 1600572 h 1600572"/>
              <a:gd name="connsiteX4" fmla="*/ 0 w 3205128"/>
              <a:gd name="connsiteY4" fmla="*/ 6485 h 1600572"/>
              <a:gd name="connsiteX0" fmla="*/ 0 w 3205128"/>
              <a:gd name="connsiteY0" fmla="*/ 6485 h 1600572"/>
              <a:gd name="connsiteX1" fmla="*/ 3010575 w 3205128"/>
              <a:gd name="connsiteY1" fmla="*/ 0 h 1600572"/>
              <a:gd name="connsiteX2" fmla="*/ 3205128 w 3205128"/>
              <a:gd name="connsiteY2" fmla="*/ 1211466 h 1600572"/>
              <a:gd name="connsiteX3" fmla="*/ 6485 w 3205128"/>
              <a:gd name="connsiteY3" fmla="*/ 1600572 h 1600572"/>
              <a:gd name="connsiteX4" fmla="*/ 0 w 3205128"/>
              <a:gd name="connsiteY4" fmla="*/ 6485 h 1600572"/>
              <a:gd name="connsiteX0" fmla="*/ 0 w 3205128"/>
              <a:gd name="connsiteY0" fmla="*/ 6485 h 1600572"/>
              <a:gd name="connsiteX1" fmla="*/ 3010575 w 3205128"/>
              <a:gd name="connsiteY1" fmla="*/ 0 h 1600572"/>
              <a:gd name="connsiteX2" fmla="*/ 3205128 w 3205128"/>
              <a:gd name="connsiteY2" fmla="*/ 1211466 h 1600572"/>
              <a:gd name="connsiteX3" fmla="*/ 6485 w 3205128"/>
              <a:gd name="connsiteY3" fmla="*/ 1600572 h 1600572"/>
              <a:gd name="connsiteX4" fmla="*/ 0 w 3205128"/>
              <a:gd name="connsiteY4" fmla="*/ 6485 h 1600572"/>
              <a:gd name="connsiteX0" fmla="*/ 0 w 3205128"/>
              <a:gd name="connsiteY0" fmla="*/ 6485 h 1535721"/>
              <a:gd name="connsiteX1" fmla="*/ 3010575 w 3205128"/>
              <a:gd name="connsiteY1" fmla="*/ 0 h 1535721"/>
              <a:gd name="connsiteX2" fmla="*/ 3205128 w 3205128"/>
              <a:gd name="connsiteY2" fmla="*/ 1211466 h 1535721"/>
              <a:gd name="connsiteX3" fmla="*/ 6485 w 3205128"/>
              <a:gd name="connsiteY3" fmla="*/ 1535721 h 1535721"/>
              <a:gd name="connsiteX4" fmla="*/ 0 w 3205128"/>
              <a:gd name="connsiteY4" fmla="*/ 6485 h 1535721"/>
              <a:gd name="connsiteX0" fmla="*/ 0 w 3205128"/>
              <a:gd name="connsiteY0" fmla="*/ 6485 h 1535721"/>
              <a:gd name="connsiteX1" fmla="*/ 3010575 w 3205128"/>
              <a:gd name="connsiteY1" fmla="*/ 0 h 1535721"/>
              <a:gd name="connsiteX2" fmla="*/ 3205128 w 3205128"/>
              <a:gd name="connsiteY2" fmla="*/ 1211466 h 1535721"/>
              <a:gd name="connsiteX3" fmla="*/ 6485 w 3205128"/>
              <a:gd name="connsiteY3" fmla="*/ 1535721 h 1535721"/>
              <a:gd name="connsiteX4" fmla="*/ 0 w 3205128"/>
              <a:gd name="connsiteY4" fmla="*/ 6485 h 1535721"/>
              <a:gd name="connsiteX0" fmla="*/ 0 w 3140277"/>
              <a:gd name="connsiteY0" fmla="*/ 6485 h 1535721"/>
              <a:gd name="connsiteX1" fmla="*/ 3010575 w 3140277"/>
              <a:gd name="connsiteY1" fmla="*/ 0 h 1535721"/>
              <a:gd name="connsiteX2" fmla="*/ 3140277 w 3140277"/>
              <a:gd name="connsiteY2" fmla="*/ 1211466 h 1535721"/>
              <a:gd name="connsiteX3" fmla="*/ 6485 w 3140277"/>
              <a:gd name="connsiteY3" fmla="*/ 1535721 h 1535721"/>
              <a:gd name="connsiteX4" fmla="*/ 0 w 3140277"/>
              <a:gd name="connsiteY4" fmla="*/ 6485 h 15357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0277" h="1535721">
                <a:moveTo>
                  <a:pt x="0" y="6485"/>
                </a:moveTo>
                <a:lnTo>
                  <a:pt x="3010575" y="0"/>
                </a:lnTo>
                <a:lnTo>
                  <a:pt x="3140277" y="1211466"/>
                </a:lnTo>
                <a:lnTo>
                  <a:pt x="6485" y="1535721"/>
                </a:lnTo>
                <a:cubicBezTo>
                  <a:pt x="4323" y="803320"/>
                  <a:pt x="2162" y="738886"/>
                  <a:pt x="0" y="6485"/>
                </a:cubicBezTo>
                <a:close/>
              </a:path>
            </a:pathLst>
          </a:custGeom>
          <a:solidFill>
            <a:schemeClr val="accent3"/>
          </a:solidFill>
        </p:spPr>
        <p:txBody>
          <a:bodyPr/>
          <a:lstStyle>
            <a:lvl1pPr>
              <a:defRPr/>
            </a:lvl1pPr>
          </a:lstStyle>
          <a:p>
            <a:r>
              <a:rPr lang="nl-NL"/>
              <a:t>Klik op het pictogram als u een afbeelding wilt toevoegen</a:t>
            </a:r>
            <a:endParaRPr lang="nl-NL" dirty="0"/>
          </a:p>
        </p:txBody>
      </p:sp>
      <p:sp>
        <p:nvSpPr>
          <p:cNvPr id="2" name="Titel 1"/>
          <p:cNvSpPr>
            <a:spLocks noGrp="1"/>
          </p:cNvSpPr>
          <p:nvPr>
            <p:ph type="title" hasCustomPrompt="1"/>
          </p:nvPr>
        </p:nvSpPr>
        <p:spPr>
          <a:xfrm>
            <a:off x="0" y="2665379"/>
            <a:ext cx="12192000" cy="1662343"/>
          </a:xfrm>
        </p:spPr>
        <p:txBody>
          <a:bodyPr>
            <a:normAutofit/>
          </a:bodyPr>
          <a:lstStyle>
            <a:lvl1pPr algn="ctr">
              <a:defRPr sz="2700">
                <a:solidFill>
                  <a:schemeClr val="accent3"/>
                </a:solidFill>
              </a:defRPr>
            </a:lvl1pPr>
          </a:lstStyle>
          <a:p>
            <a:r>
              <a:rPr lang="nl-NL" dirty="0"/>
              <a:t>koptekst</a:t>
            </a:r>
          </a:p>
        </p:txBody>
      </p:sp>
    </p:spTree>
    <p:extLst>
      <p:ext uri="{BB962C8B-B14F-4D97-AF65-F5344CB8AC3E}">
        <p14:creationId xmlns:p14="http://schemas.microsoft.com/office/powerpoint/2010/main" val="569081152"/>
      </p:ext>
    </p:extLst>
  </p:cSld>
  <p:clrMapOvr>
    <a:masterClrMapping/>
  </p:clrMapOvr>
  <p:transition spd="med">
    <p:cove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8"/>
            <a:ext cx="10515600" cy="1325563"/>
          </a:xfrm>
          <a:prstGeom prst="rect">
            <a:avLst/>
          </a:prstGeom>
        </p:spPr>
        <p:txBody>
          <a:bodyPr/>
          <a:lstStyle/>
          <a:p>
            <a:r>
              <a:rPr lang="nl-NL"/>
              <a:t>Klik om stijl te bewerken</a:t>
            </a:r>
            <a:endParaRPr lang="de-DE" dirty="0"/>
          </a:p>
        </p:txBody>
      </p:sp>
      <p:sp>
        <p:nvSpPr>
          <p:cNvPr id="3" name="Tijdelijke aanduiding voor inhoud 2"/>
          <p:cNvSpPr>
            <a:spLocks noGrp="1"/>
          </p:cNvSpPr>
          <p:nvPr>
            <p:ph idx="1"/>
          </p:nvPr>
        </p:nvSpPr>
        <p:spPr>
          <a:xfrm>
            <a:off x="838200" y="1825625"/>
            <a:ext cx="10515600" cy="4351338"/>
          </a:xfrm>
          <a:prstGeom prst="rect">
            <a:avLst/>
          </a:prstGeo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de-DE" dirty="0"/>
          </a:p>
        </p:txBody>
      </p:sp>
    </p:spTree>
    <p:extLst>
      <p:ext uri="{BB962C8B-B14F-4D97-AF65-F5344CB8AC3E}">
        <p14:creationId xmlns:p14="http://schemas.microsoft.com/office/powerpoint/2010/main" val="2810825548"/>
      </p:ext>
    </p:extLst>
  </p:cSld>
  <p:clrMapOvr>
    <a:masterClrMapping/>
  </p:clrMapOvr>
  <p:transition spd="med">
    <p:cove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ekst">
    <p:spTree>
      <p:nvGrpSpPr>
        <p:cNvPr id="1" name=""/>
        <p:cNvGrpSpPr/>
        <p:nvPr/>
      </p:nvGrpSpPr>
      <p:grpSpPr>
        <a:xfrm>
          <a:off x="0" y="0"/>
          <a:ext cx="0" cy="0"/>
          <a:chOff x="0" y="0"/>
          <a:chExt cx="0" cy="0"/>
        </a:xfrm>
      </p:grpSpPr>
      <p:sp>
        <p:nvSpPr>
          <p:cNvPr id="2" name="Tijdelijke aanduiding voor tekst 2"/>
          <p:cNvSpPr>
            <a:spLocks noGrp="1"/>
          </p:cNvSpPr>
          <p:nvPr>
            <p:ph idx="1"/>
          </p:nvPr>
        </p:nvSpPr>
        <p:spPr>
          <a:xfrm>
            <a:off x="4377477" y="2758059"/>
            <a:ext cx="7204923" cy="3368105"/>
          </a:xfrm>
          <a:prstGeom prst="rect">
            <a:avLst/>
          </a:prstGeom>
        </p:spPr>
        <p:txBody>
          <a:bodyPr vert="horz" lIns="91440" tIns="45720" rIns="91440" bIns="45720" rtlCol="0">
            <a:normAutofit/>
          </a:bodyPr>
          <a:lstStyle/>
          <a:p>
            <a:pPr lvl="0"/>
            <a:r>
              <a:rPr lang="nl-NL"/>
              <a:t>Klik om de modelstijlen te bewerken</a:t>
            </a:r>
          </a:p>
        </p:txBody>
      </p:sp>
      <p:sp>
        <p:nvSpPr>
          <p:cNvPr id="4" name="Tijdelijke aanduiding voor afbeelding 4"/>
          <p:cNvSpPr>
            <a:spLocks noGrp="1"/>
          </p:cNvSpPr>
          <p:nvPr>
            <p:ph type="pic" sz="quarter" idx="10" hasCustomPrompt="1"/>
          </p:nvPr>
        </p:nvSpPr>
        <p:spPr>
          <a:xfrm>
            <a:off x="-1" y="-6487"/>
            <a:ext cx="4187036" cy="1535721"/>
          </a:xfrm>
          <a:custGeom>
            <a:avLst/>
            <a:gdLst>
              <a:gd name="connsiteX0" fmla="*/ 0 w 3282950"/>
              <a:gd name="connsiteY0" fmla="*/ 0 h 2268538"/>
              <a:gd name="connsiteX1" fmla="*/ 3282950 w 3282950"/>
              <a:gd name="connsiteY1" fmla="*/ 0 h 2268538"/>
              <a:gd name="connsiteX2" fmla="*/ 3282950 w 3282950"/>
              <a:gd name="connsiteY2" fmla="*/ 2268538 h 2268538"/>
              <a:gd name="connsiteX3" fmla="*/ 0 w 3282950"/>
              <a:gd name="connsiteY3" fmla="*/ 2268538 h 2268538"/>
              <a:gd name="connsiteX4" fmla="*/ 0 w 3282950"/>
              <a:gd name="connsiteY4" fmla="*/ 0 h 2268538"/>
              <a:gd name="connsiteX0" fmla="*/ 0 w 3282950"/>
              <a:gd name="connsiteY0" fmla="*/ 0 h 2268538"/>
              <a:gd name="connsiteX1" fmla="*/ 3282950 w 3282950"/>
              <a:gd name="connsiteY1" fmla="*/ 0 h 2268538"/>
              <a:gd name="connsiteX2" fmla="*/ 3282950 w 3282950"/>
              <a:gd name="connsiteY2" fmla="*/ 1399534 h 2268538"/>
              <a:gd name="connsiteX3" fmla="*/ 0 w 3282950"/>
              <a:gd name="connsiteY3" fmla="*/ 2268538 h 2268538"/>
              <a:gd name="connsiteX4" fmla="*/ 0 w 3282950"/>
              <a:gd name="connsiteY4" fmla="*/ 0 h 2268538"/>
              <a:gd name="connsiteX0" fmla="*/ 0 w 3282950"/>
              <a:gd name="connsiteY0" fmla="*/ 6485 h 2275023"/>
              <a:gd name="connsiteX1" fmla="*/ 3010575 w 3282950"/>
              <a:gd name="connsiteY1" fmla="*/ 0 h 2275023"/>
              <a:gd name="connsiteX2" fmla="*/ 3282950 w 3282950"/>
              <a:gd name="connsiteY2" fmla="*/ 1406019 h 2275023"/>
              <a:gd name="connsiteX3" fmla="*/ 0 w 3282950"/>
              <a:gd name="connsiteY3" fmla="*/ 2275023 h 2275023"/>
              <a:gd name="connsiteX4" fmla="*/ 0 w 3282950"/>
              <a:gd name="connsiteY4" fmla="*/ 6485 h 2275023"/>
              <a:gd name="connsiteX0" fmla="*/ 0 w 3282950"/>
              <a:gd name="connsiteY0" fmla="*/ 6485 h 2275023"/>
              <a:gd name="connsiteX1" fmla="*/ 3010575 w 3282950"/>
              <a:gd name="connsiteY1" fmla="*/ 0 h 2275023"/>
              <a:gd name="connsiteX2" fmla="*/ 3282950 w 3282950"/>
              <a:gd name="connsiteY2" fmla="*/ 1704334 h 2275023"/>
              <a:gd name="connsiteX3" fmla="*/ 0 w 3282950"/>
              <a:gd name="connsiteY3" fmla="*/ 2275023 h 2275023"/>
              <a:gd name="connsiteX4" fmla="*/ 0 w 3282950"/>
              <a:gd name="connsiteY4" fmla="*/ 6485 h 2275023"/>
              <a:gd name="connsiteX0" fmla="*/ 0 w 3282950"/>
              <a:gd name="connsiteY0" fmla="*/ 6485 h 2203687"/>
              <a:gd name="connsiteX1" fmla="*/ 3010575 w 3282950"/>
              <a:gd name="connsiteY1" fmla="*/ 0 h 2203687"/>
              <a:gd name="connsiteX2" fmla="*/ 3282950 w 3282950"/>
              <a:gd name="connsiteY2" fmla="*/ 1704334 h 2203687"/>
              <a:gd name="connsiteX3" fmla="*/ 6485 w 3282950"/>
              <a:gd name="connsiteY3" fmla="*/ 2203687 h 2203687"/>
              <a:gd name="connsiteX4" fmla="*/ 0 w 3282950"/>
              <a:gd name="connsiteY4" fmla="*/ 6485 h 2203687"/>
              <a:gd name="connsiteX0" fmla="*/ 0 w 3205128"/>
              <a:gd name="connsiteY0" fmla="*/ 6485 h 2203687"/>
              <a:gd name="connsiteX1" fmla="*/ 3010575 w 3205128"/>
              <a:gd name="connsiteY1" fmla="*/ 0 h 2203687"/>
              <a:gd name="connsiteX2" fmla="*/ 3205128 w 3205128"/>
              <a:gd name="connsiteY2" fmla="*/ 1237406 h 2203687"/>
              <a:gd name="connsiteX3" fmla="*/ 6485 w 3205128"/>
              <a:gd name="connsiteY3" fmla="*/ 2203687 h 2203687"/>
              <a:gd name="connsiteX4" fmla="*/ 0 w 3205128"/>
              <a:gd name="connsiteY4" fmla="*/ 6485 h 2203687"/>
              <a:gd name="connsiteX0" fmla="*/ 0 w 3205128"/>
              <a:gd name="connsiteY0" fmla="*/ 6485 h 1600572"/>
              <a:gd name="connsiteX1" fmla="*/ 3010575 w 3205128"/>
              <a:gd name="connsiteY1" fmla="*/ 0 h 1600572"/>
              <a:gd name="connsiteX2" fmla="*/ 3205128 w 3205128"/>
              <a:gd name="connsiteY2" fmla="*/ 1237406 h 1600572"/>
              <a:gd name="connsiteX3" fmla="*/ 6485 w 3205128"/>
              <a:gd name="connsiteY3" fmla="*/ 1600572 h 1600572"/>
              <a:gd name="connsiteX4" fmla="*/ 0 w 3205128"/>
              <a:gd name="connsiteY4" fmla="*/ 6485 h 1600572"/>
              <a:gd name="connsiteX0" fmla="*/ 0 w 3205128"/>
              <a:gd name="connsiteY0" fmla="*/ 6485 h 1600572"/>
              <a:gd name="connsiteX1" fmla="*/ 3010575 w 3205128"/>
              <a:gd name="connsiteY1" fmla="*/ 0 h 1600572"/>
              <a:gd name="connsiteX2" fmla="*/ 3205128 w 3205128"/>
              <a:gd name="connsiteY2" fmla="*/ 1211466 h 1600572"/>
              <a:gd name="connsiteX3" fmla="*/ 6485 w 3205128"/>
              <a:gd name="connsiteY3" fmla="*/ 1600572 h 1600572"/>
              <a:gd name="connsiteX4" fmla="*/ 0 w 3205128"/>
              <a:gd name="connsiteY4" fmla="*/ 6485 h 1600572"/>
              <a:gd name="connsiteX0" fmla="*/ 0 w 3205128"/>
              <a:gd name="connsiteY0" fmla="*/ 6485 h 1600572"/>
              <a:gd name="connsiteX1" fmla="*/ 3010575 w 3205128"/>
              <a:gd name="connsiteY1" fmla="*/ 0 h 1600572"/>
              <a:gd name="connsiteX2" fmla="*/ 3205128 w 3205128"/>
              <a:gd name="connsiteY2" fmla="*/ 1211466 h 1600572"/>
              <a:gd name="connsiteX3" fmla="*/ 6485 w 3205128"/>
              <a:gd name="connsiteY3" fmla="*/ 1600572 h 1600572"/>
              <a:gd name="connsiteX4" fmla="*/ 0 w 3205128"/>
              <a:gd name="connsiteY4" fmla="*/ 6485 h 1600572"/>
              <a:gd name="connsiteX0" fmla="*/ 0 w 3205128"/>
              <a:gd name="connsiteY0" fmla="*/ 6485 h 1600572"/>
              <a:gd name="connsiteX1" fmla="*/ 3010575 w 3205128"/>
              <a:gd name="connsiteY1" fmla="*/ 0 h 1600572"/>
              <a:gd name="connsiteX2" fmla="*/ 3205128 w 3205128"/>
              <a:gd name="connsiteY2" fmla="*/ 1211466 h 1600572"/>
              <a:gd name="connsiteX3" fmla="*/ 6485 w 3205128"/>
              <a:gd name="connsiteY3" fmla="*/ 1600572 h 1600572"/>
              <a:gd name="connsiteX4" fmla="*/ 0 w 3205128"/>
              <a:gd name="connsiteY4" fmla="*/ 6485 h 1600572"/>
              <a:gd name="connsiteX0" fmla="*/ 0 w 3205128"/>
              <a:gd name="connsiteY0" fmla="*/ 6485 h 1535721"/>
              <a:gd name="connsiteX1" fmla="*/ 3010575 w 3205128"/>
              <a:gd name="connsiteY1" fmla="*/ 0 h 1535721"/>
              <a:gd name="connsiteX2" fmla="*/ 3205128 w 3205128"/>
              <a:gd name="connsiteY2" fmla="*/ 1211466 h 1535721"/>
              <a:gd name="connsiteX3" fmla="*/ 6485 w 3205128"/>
              <a:gd name="connsiteY3" fmla="*/ 1535721 h 1535721"/>
              <a:gd name="connsiteX4" fmla="*/ 0 w 3205128"/>
              <a:gd name="connsiteY4" fmla="*/ 6485 h 1535721"/>
              <a:gd name="connsiteX0" fmla="*/ 0 w 3205128"/>
              <a:gd name="connsiteY0" fmla="*/ 6485 h 1535721"/>
              <a:gd name="connsiteX1" fmla="*/ 3010575 w 3205128"/>
              <a:gd name="connsiteY1" fmla="*/ 0 h 1535721"/>
              <a:gd name="connsiteX2" fmla="*/ 3205128 w 3205128"/>
              <a:gd name="connsiteY2" fmla="*/ 1211466 h 1535721"/>
              <a:gd name="connsiteX3" fmla="*/ 6485 w 3205128"/>
              <a:gd name="connsiteY3" fmla="*/ 1535721 h 1535721"/>
              <a:gd name="connsiteX4" fmla="*/ 0 w 3205128"/>
              <a:gd name="connsiteY4" fmla="*/ 6485 h 1535721"/>
              <a:gd name="connsiteX0" fmla="*/ 0 w 3140277"/>
              <a:gd name="connsiteY0" fmla="*/ 6485 h 1535721"/>
              <a:gd name="connsiteX1" fmla="*/ 3010575 w 3140277"/>
              <a:gd name="connsiteY1" fmla="*/ 0 h 1535721"/>
              <a:gd name="connsiteX2" fmla="*/ 3140277 w 3140277"/>
              <a:gd name="connsiteY2" fmla="*/ 1211466 h 1535721"/>
              <a:gd name="connsiteX3" fmla="*/ 6485 w 3140277"/>
              <a:gd name="connsiteY3" fmla="*/ 1535721 h 1535721"/>
              <a:gd name="connsiteX4" fmla="*/ 0 w 3140277"/>
              <a:gd name="connsiteY4" fmla="*/ 6485 h 15357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0277" h="1535721">
                <a:moveTo>
                  <a:pt x="0" y="6485"/>
                </a:moveTo>
                <a:lnTo>
                  <a:pt x="3010575" y="0"/>
                </a:lnTo>
                <a:lnTo>
                  <a:pt x="3140277" y="1211466"/>
                </a:lnTo>
                <a:lnTo>
                  <a:pt x="6485" y="1535721"/>
                </a:lnTo>
                <a:cubicBezTo>
                  <a:pt x="4323" y="803320"/>
                  <a:pt x="2162" y="738886"/>
                  <a:pt x="0" y="6485"/>
                </a:cubicBezTo>
                <a:close/>
              </a:path>
            </a:pathLst>
          </a:custGeom>
        </p:spPr>
        <p:txBody>
          <a:bodyPr/>
          <a:lstStyle>
            <a:lvl1pPr>
              <a:defRPr/>
            </a:lvl1pPr>
          </a:lstStyle>
          <a:p>
            <a:r>
              <a:rPr lang="nl-NL" dirty="0"/>
              <a:t>Dubbelklik voor een nieuwe afbeelding</a:t>
            </a:r>
          </a:p>
        </p:txBody>
      </p:sp>
      <p:sp>
        <p:nvSpPr>
          <p:cNvPr id="5" name="Titel 1"/>
          <p:cNvSpPr>
            <a:spLocks noGrp="1"/>
          </p:cNvSpPr>
          <p:nvPr>
            <p:ph type="title" hasCustomPrompt="1"/>
          </p:nvPr>
        </p:nvSpPr>
        <p:spPr>
          <a:xfrm>
            <a:off x="4377478" y="0"/>
            <a:ext cx="7204921" cy="1143000"/>
          </a:xfrm>
        </p:spPr>
        <p:txBody>
          <a:bodyPr/>
          <a:lstStyle/>
          <a:p>
            <a:r>
              <a:rPr lang="nl-NL" dirty="0" err="1"/>
              <a:t>koptekst</a:t>
            </a:r>
            <a:endParaRPr lang="nl-NL" dirty="0"/>
          </a:p>
        </p:txBody>
      </p:sp>
    </p:spTree>
    <p:extLst>
      <p:ext uri="{BB962C8B-B14F-4D97-AF65-F5344CB8AC3E}">
        <p14:creationId xmlns:p14="http://schemas.microsoft.com/office/powerpoint/2010/main" val="15690828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eldia (lee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8E58C670-8C03-7E40-88E4-AC81ED98FF46}"/>
              </a:ext>
            </a:extLst>
          </p:cNvPr>
          <p:cNvSpPr>
            <a:spLocks noGrp="1"/>
          </p:cNvSpPr>
          <p:nvPr>
            <p:ph type="title" hasCustomPrompt="1"/>
          </p:nvPr>
        </p:nvSpPr>
        <p:spPr>
          <a:xfrm>
            <a:off x="5780315" y="5253717"/>
            <a:ext cx="5954486" cy="1255939"/>
          </a:xfrm>
          <a:prstGeom prst="rect">
            <a:avLst/>
          </a:prstGeom>
        </p:spPr>
        <p:txBody>
          <a:bodyPr lIns="0" tIns="0" rIns="0" bIns="0" anchor="t" anchorCtr="0"/>
          <a:lstStyle>
            <a:lvl1pPr algn="r">
              <a:defRPr lang="nl-NL" b="1" smtClean="0">
                <a:effectLst/>
              </a:defRPr>
            </a:lvl1pPr>
          </a:lstStyle>
          <a:p>
            <a:r>
              <a:rPr lang="nl-NL" b="1" dirty="0">
                <a:solidFill>
                  <a:srgbClr val="007A3D"/>
                </a:solidFill>
                <a:effectLst/>
                <a:latin typeface="Calibri" panose="020F0502020204030204" pitchFamily="34" charset="0"/>
              </a:rPr>
              <a:t>TITEL VAN DE PRESENTATIE</a:t>
            </a:r>
            <a:br>
              <a:rPr lang="nl-NL" b="1" dirty="0">
                <a:solidFill>
                  <a:srgbClr val="007A3D"/>
                </a:solidFill>
                <a:effectLst/>
                <a:latin typeface="Calibri" panose="020F0502020204030204" pitchFamily="34" charset="0"/>
              </a:rPr>
            </a:br>
            <a:r>
              <a:rPr lang="nl-NL" b="1" dirty="0">
                <a:solidFill>
                  <a:srgbClr val="007A3D"/>
                </a:solidFill>
                <a:effectLst/>
                <a:latin typeface="Calibri" panose="020F0502020204030204" pitchFamily="34" charset="0"/>
              </a:rPr>
              <a:t>OVER MEERDERE REGELS</a:t>
            </a:r>
            <a:endParaRPr lang="nl-NL" dirty="0">
              <a:solidFill>
                <a:srgbClr val="007A3D"/>
              </a:solidFill>
              <a:effectLst/>
              <a:latin typeface="Calibri" panose="020F0502020204030204" pitchFamily="34" charset="0"/>
            </a:endParaRPr>
          </a:p>
        </p:txBody>
      </p:sp>
      <p:pic>
        <p:nvPicPr>
          <p:cNvPr id="4" name="Graphic 3">
            <a:extLst>
              <a:ext uri="{FF2B5EF4-FFF2-40B4-BE49-F238E27FC236}">
                <a16:creationId xmlns:a16="http://schemas.microsoft.com/office/drawing/2014/main" id="{ABF819FD-E625-8A4F-9304-52DC78B6A2D2}"/>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9106861" y="492452"/>
            <a:ext cx="2627940" cy="736400"/>
          </a:xfrm>
          <a:prstGeom prst="rect">
            <a:avLst/>
          </a:prstGeom>
        </p:spPr>
      </p:pic>
    </p:spTree>
    <p:extLst>
      <p:ext uri="{BB962C8B-B14F-4D97-AF65-F5344CB8AC3E}">
        <p14:creationId xmlns:p14="http://schemas.microsoft.com/office/powerpoint/2010/main" val="36642282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 Inhoudsopgave">
    <p:spTree>
      <p:nvGrpSpPr>
        <p:cNvPr id="1" name=""/>
        <p:cNvGrpSpPr/>
        <p:nvPr/>
      </p:nvGrpSpPr>
      <p:grpSpPr>
        <a:xfrm>
          <a:off x="0" y="0"/>
          <a:ext cx="0" cy="0"/>
          <a:chOff x="0" y="0"/>
          <a:chExt cx="0" cy="0"/>
        </a:xfrm>
      </p:grpSpPr>
      <p:sp>
        <p:nvSpPr>
          <p:cNvPr id="9" name="Rechthoek 8">
            <a:extLst>
              <a:ext uri="{FF2B5EF4-FFF2-40B4-BE49-F238E27FC236}">
                <a16:creationId xmlns:a16="http://schemas.microsoft.com/office/drawing/2014/main" id="{882BF3AA-08D0-584D-B07E-568EE79BD733}"/>
              </a:ext>
            </a:extLst>
          </p:cNvPr>
          <p:cNvSpPr/>
          <p:nvPr userDrawn="1"/>
        </p:nvSpPr>
        <p:spPr>
          <a:xfrm>
            <a:off x="0" y="1200647"/>
            <a:ext cx="12192000" cy="4913906"/>
          </a:xfrm>
          <a:prstGeom prst="rect">
            <a:avLst/>
          </a:prstGeom>
          <a:solidFill>
            <a:srgbClr val="EDED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1" name="Tijdelijke aanduiding voor tekst 4">
            <a:extLst>
              <a:ext uri="{FF2B5EF4-FFF2-40B4-BE49-F238E27FC236}">
                <a16:creationId xmlns:a16="http://schemas.microsoft.com/office/drawing/2014/main" id="{8A3CE1FC-5C05-AF49-8588-8344D767BCAD}"/>
              </a:ext>
            </a:extLst>
          </p:cNvPr>
          <p:cNvSpPr>
            <a:spLocks noGrp="1"/>
          </p:cNvSpPr>
          <p:nvPr>
            <p:ph type="body" sz="quarter" idx="10" hasCustomPrompt="1"/>
          </p:nvPr>
        </p:nvSpPr>
        <p:spPr>
          <a:xfrm>
            <a:off x="1278940" y="1730569"/>
            <a:ext cx="8754522" cy="194758"/>
          </a:xfrm>
        </p:spPr>
        <p:txBody>
          <a:bodyPr wrap="square" lIns="0" tIns="0" rIns="0" bIns="0">
            <a:normAutofit/>
          </a:bodyPr>
          <a:lstStyle>
            <a:lvl1pPr marL="0" indent="0">
              <a:buNone/>
              <a:defRPr sz="1500" b="1">
                <a:solidFill>
                  <a:srgbClr val="007A3D"/>
                </a:solidFill>
              </a:defRPr>
            </a:lvl1pPr>
          </a:lstStyle>
          <a:p>
            <a:r>
              <a:rPr lang="nl-NL" dirty="0"/>
              <a:t>TITEL VAN EEN AGENDAPUNT</a:t>
            </a:r>
          </a:p>
        </p:txBody>
      </p:sp>
      <p:sp>
        <p:nvSpPr>
          <p:cNvPr id="22" name="Tijdelijke aanduiding voor tekst 4">
            <a:extLst>
              <a:ext uri="{FF2B5EF4-FFF2-40B4-BE49-F238E27FC236}">
                <a16:creationId xmlns:a16="http://schemas.microsoft.com/office/drawing/2014/main" id="{42BC215D-1052-BE4A-8322-448C71997A35}"/>
              </a:ext>
            </a:extLst>
          </p:cNvPr>
          <p:cNvSpPr>
            <a:spLocks noGrp="1"/>
          </p:cNvSpPr>
          <p:nvPr>
            <p:ph type="body" sz="quarter" idx="11" hasCustomPrompt="1"/>
          </p:nvPr>
        </p:nvSpPr>
        <p:spPr>
          <a:xfrm>
            <a:off x="1278940" y="1942085"/>
            <a:ext cx="8754522" cy="360555"/>
          </a:xfrm>
        </p:spPr>
        <p:txBody>
          <a:bodyPr wrap="square" lIns="0" tIns="0" rIns="0" bIns="0">
            <a:normAutofit/>
          </a:bodyPr>
          <a:lstStyle>
            <a:lvl1pPr marL="0" indent="0">
              <a:buNone/>
              <a:defRPr sz="1500" b="0">
                <a:solidFill>
                  <a:srgbClr val="5F5E5E"/>
                </a:solidFill>
              </a:defRPr>
            </a:lvl1pPr>
          </a:lstStyle>
          <a:p>
            <a:r>
              <a:rPr lang="nl-NL" dirty="0"/>
              <a:t>Tekst bij agendapunt   </a:t>
            </a:r>
          </a:p>
        </p:txBody>
      </p:sp>
      <p:sp>
        <p:nvSpPr>
          <p:cNvPr id="3" name="Titel 2">
            <a:extLst>
              <a:ext uri="{FF2B5EF4-FFF2-40B4-BE49-F238E27FC236}">
                <a16:creationId xmlns:a16="http://schemas.microsoft.com/office/drawing/2014/main" id="{D375AEDA-0720-5D4B-AC24-A6DE87F1C352}"/>
              </a:ext>
            </a:extLst>
          </p:cNvPr>
          <p:cNvSpPr>
            <a:spLocks noGrp="1"/>
          </p:cNvSpPr>
          <p:nvPr>
            <p:ph type="title"/>
          </p:nvPr>
        </p:nvSpPr>
        <p:spPr/>
        <p:txBody>
          <a:bodyPr/>
          <a:lstStyle/>
          <a:p>
            <a:r>
              <a:rPr lang="nl-NL"/>
              <a:t>Klik om stijl te bewerken</a:t>
            </a:r>
          </a:p>
        </p:txBody>
      </p:sp>
      <p:pic>
        <p:nvPicPr>
          <p:cNvPr id="30" name="Graphic 29">
            <a:extLst>
              <a:ext uri="{FF2B5EF4-FFF2-40B4-BE49-F238E27FC236}">
                <a16:creationId xmlns:a16="http://schemas.microsoft.com/office/drawing/2014/main" id="{517D4716-375D-C743-8671-E7FBDBB44774}"/>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51832" t="45377" r="45782" b="49813"/>
          <a:stretch/>
        </p:blipFill>
        <p:spPr>
          <a:xfrm rot="16200000">
            <a:off x="10348554" y="4981301"/>
            <a:ext cx="1561611" cy="2225038"/>
          </a:xfrm>
          <a:prstGeom prst="rect">
            <a:avLst/>
          </a:prstGeom>
        </p:spPr>
      </p:pic>
      <p:sp>
        <p:nvSpPr>
          <p:cNvPr id="6" name="Tijdelijke aanduiding voor SmartArt 5">
            <a:extLst>
              <a:ext uri="{FF2B5EF4-FFF2-40B4-BE49-F238E27FC236}">
                <a16:creationId xmlns:a16="http://schemas.microsoft.com/office/drawing/2014/main" id="{B94616C9-C9E3-3B47-8541-9F7ADE08D9F1}"/>
              </a:ext>
            </a:extLst>
          </p:cNvPr>
          <p:cNvSpPr>
            <a:spLocks noGrp="1"/>
          </p:cNvSpPr>
          <p:nvPr>
            <p:ph type="dgm" sz="quarter" idx="22" hasCustomPrompt="1"/>
          </p:nvPr>
        </p:nvSpPr>
        <p:spPr>
          <a:xfrm rot="5400000">
            <a:off x="734989" y="1791060"/>
            <a:ext cx="360554" cy="247259"/>
          </a:xfrm>
          <a:prstGeom prst="triangle">
            <a:avLst>
              <a:gd name="adj" fmla="val 51398"/>
            </a:avLst>
          </a:prstGeom>
          <a:solidFill>
            <a:srgbClr val="007A3D"/>
          </a:solidFill>
        </p:spPr>
        <p:txBody>
          <a:bodyPr vert="vert270" lIns="0" tIns="0" rIns="0" bIns="36000" anchor="ctr" anchorCtr="1">
            <a:normAutofit/>
          </a:bodyPr>
          <a:lstStyle>
            <a:lvl1pPr algn="ctr">
              <a:defRPr sz="1000" b="1">
                <a:solidFill>
                  <a:srgbClr val="FFE100"/>
                </a:solidFill>
              </a:defRPr>
            </a:lvl1pPr>
          </a:lstStyle>
          <a:p>
            <a:r>
              <a:rPr lang="nl-NL" dirty="0"/>
              <a:t>1</a:t>
            </a:r>
          </a:p>
        </p:txBody>
      </p:sp>
      <p:sp>
        <p:nvSpPr>
          <p:cNvPr id="33" name="Tijdelijke aanduiding voor SmartArt 5">
            <a:extLst>
              <a:ext uri="{FF2B5EF4-FFF2-40B4-BE49-F238E27FC236}">
                <a16:creationId xmlns:a16="http://schemas.microsoft.com/office/drawing/2014/main" id="{B020F2EC-AF02-4542-A9F2-5E14F709CE0E}"/>
              </a:ext>
            </a:extLst>
          </p:cNvPr>
          <p:cNvSpPr>
            <a:spLocks noGrp="1"/>
          </p:cNvSpPr>
          <p:nvPr>
            <p:ph type="dgm" sz="quarter" idx="23" hasCustomPrompt="1"/>
          </p:nvPr>
        </p:nvSpPr>
        <p:spPr>
          <a:xfrm rot="5400000">
            <a:off x="734989" y="2619602"/>
            <a:ext cx="360554" cy="247259"/>
          </a:xfrm>
          <a:prstGeom prst="triangle">
            <a:avLst>
              <a:gd name="adj" fmla="val 51398"/>
            </a:avLst>
          </a:prstGeom>
          <a:solidFill>
            <a:srgbClr val="007A3D"/>
          </a:solidFill>
        </p:spPr>
        <p:txBody>
          <a:bodyPr vert="vert270" lIns="0" tIns="0" rIns="0" bIns="36000" anchor="ctr" anchorCtr="1">
            <a:normAutofit/>
          </a:bodyPr>
          <a:lstStyle>
            <a:lvl1pPr algn="ctr">
              <a:defRPr sz="1000" b="1">
                <a:solidFill>
                  <a:srgbClr val="FFE100"/>
                </a:solidFill>
              </a:defRPr>
            </a:lvl1pPr>
          </a:lstStyle>
          <a:p>
            <a:r>
              <a:rPr lang="nl-NL" dirty="0"/>
              <a:t>2</a:t>
            </a:r>
          </a:p>
        </p:txBody>
      </p:sp>
      <p:sp>
        <p:nvSpPr>
          <p:cNvPr id="34" name="Tijdelijke aanduiding voor SmartArt 5">
            <a:extLst>
              <a:ext uri="{FF2B5EF4-FFF2-40B4-BE49-F238E27FC236}">
                <a16:creationId xmlns:a16="http://schemas.microsoft.com/office/drawing/2014/main" id="{CABDC516-5251-3E48-B78A-EABA7DC76228}"/>
              </a:ext>
            </a:extLst>
          </p:cNvPr>
          <p:cNvSpPr>
            <a:spLocks noGrp="1"/>
          </p:cNvSpPr>
          <p:nvPr>
            <p:ph type="dgm" sz="quarter" idx="24" hasCustomPrompt="1"/>
          </p:nvPr>
        </p:nvSpPr>
        <p:spPr>
          <a:xfrm rot="5400000">
            <a:off x="734989" y="3448144"/>
            <a:ext cx="360554" cy="247259"/>
          </a:xfrm>
          <a:prstGeom prst="triangle">
            <a:avLst>
              <a:gd name="adj" fmla="val 51398"/>
            </a:avLst>
          </a:prstGeom>
          <a:solidFill>
            <a:srgbClr val="007A3D"/>
          </a:solidFill>
        </p:spPr>
        <p:txBody>
          <a:bodyPr vert="vert270" lIns="0" tIns="0" rIns="0" bIns="36000" anchor="ctr" anchorCtr="1">
            <a:normAutofit/>
          </a:bodyPr>
          <a:lstStyle>
            <a:lvl1pPr algn="ctr">
              <a:defRPr sz="1000" b="1">
                <a:solidFill>
                  <a:srgbClr val="FFE100"/>
                </a:solidFill>
              </a:defRPr>
            </a:lvl1pPr>
          </a:lstStyle>
          <a:p>
            <a:r>
              <a:rPr lang="nl-NL" dirty="0"/>
              <a:t>3</a:t>
            </a:r>
          </a:p>
        </p:txBody>
      </p:sp>
      <p:sp>
        <p:nvSpPr>
          <p:cNvPr id="35" name="Tijdelijke aanduiding voor SmartArt 5">
            <a:extLst>
              <a:ext uri="{FF2B5EF4-FFF2-40B4-BE49-F238E27FC236}">
                <a16:creationId xmlns:a16="http://schemas.microsoft.com/office/drawing/2014/main" id="{57814177-0D85-4844-962E-CF534D6CB6E8}"/>
              </a:ext>
            </a:extLst>
          </p:cNvPr>
          <p:cNvSpPr>
            <a:spLocks noGrp="1"/>
          </p:cNvSpPr>
          <p:nvPr>
            <p:ph type="dgm" sz="quarter" idx="25" hasCustomPrompt="1"/>
          </p:nvPr>
        </p:nvSpPr>
        <p:spPr>
          <a:xfrm rot="5400000">
            <a:off x="734989" y="4276686"/>
            <a:ext cx="360554" cy="247259"/>
          </a:xfrm>
          <a:prstGeom prst="triangle">
            <a:avLst>
              <a:gd name="adj" fmla="val 51398"/>
            </a:avLst>
          </a:prstGeom>
          <a:solidFill>
            <a:srgbClr val="007A3D"/>
          </a:solidFill>
        </p:spPr>
        <p:txBody>
          <a:bodyPr vert="vert270" lIns="0" tIns="0" rIns="0" bIns="36000" anchor="ctr" anchorCtr="1">
            <a:normAutofit/>
          </a:bodyPr>
          <a:lstStyle>
            <a:lvl1pPr algn="ctr">
              <a:defRPr sz="1000" b="1">
                <a:solidFill>
                  <a:srgbClr val="FFE100"/>
                </a:solidFill>
              </a:defRPr>
            </a:lvl1pPr>
          </a:lstStyle>
          <a:p>
            <a:r>
              <a:rPr lang="nl-NL" dirty="0"/>
              <a:t>4</a:t>
            </a:r>
          </a:p>
        </p:txBody>
      </p:sp>
      <p:sp>
        <p:nvSpPr>
          <p:cNvPr id="36" name="Tijdelijke aanduiding voor SmartArt 5">
            <a:extLst>
              <a:ext uri="{FF2B5EF4-FFF2-40B4-BE49-F238E27FC236}">
                <a16:creationId xmlns:a16="http://schemas.microsoft.com/office/drawing/2014/main" id="{71FDCDFE-DBB7-5241-90D6-1E977A19EB14}"/>
              </a:ext>
            </a:extLst>
          </p:cNvPr>
          <p:cNvSpPr>
            <a:spLocks noGrp="1"/>
          </p:cNvSpPr>
          <p:nvPr>
            <p:ph type="dgm" sz="quarter" idx="26" hasCustomPrompt="1"/>
          </p:nvPr>
        </p:nvSpPr>
        <p:spPr>
          <a:xfrm rot="5400000">
            <a:off x="734989" y="5105228"/>
            <a:ext cx="360554" cy="247259"/>
          </a:xfrm>
          <a:prstGeom prst="triangle">
            <a:avLst>
              <a:gd name="adj" fmla="val 51398"/>
            </a:avLst>
          </a:prstGeom>
          <a:solidFill>
            <a:srgbClr val="007A3D"/>
          </a:solidFill>
        </p:spPr>
        <p:txBody>
          <a:bodyPr vert="vert270" lIns="0" tIns="0" rIns="0" bIns="36000" anchor="ctr" anchorCtr="1">
            <a:normAutofit/>
          </a:bodyPr>
          <a:lstStyle>
            <a:lvl1pPr algn="ctr">
              <a:defRPr sz="1000" b="1">
                <a:solidFill>
                  <a:srgbClr val="FFE100"/>
                </a:solidFill>
              </a:defRPr>
            </a:lvl1pPr>
          </a:lstStyle>
          <a:p>
            <a:r>
              <a:rPr lang="nl-NL" dirty="0"/>
              <a:t>5</a:t>
            </a:r>
          </a:p>
        </p:txBody>
      </p:sp>
      <p:sp>
        <p:nvSpPr>
          <p:cNvPr id="37" name="Tijdelijke aanduiding voor tekst 4">
            <a:extLst>
              <a:ext uri="{FF2B5EF4-FFF2-40B4-BE49-F238E27FC236}">
                <a16:creationId xmlns:a16="http://schemas.microsoft.com/office/drawing/2014/main" id="{C526CB75-A99C-B849-B8B9-BE4DE6AE41A9}"/>
              </a:ext>
            </a:extLst>
          </p:cNvPr>
          <p:cNvSpPr>
            <a:spLocks noGrp="1"/>
          </p:cNvSpPr>
          <p:nvPr>
            <p:ph type="body" sz="quarter" idx="27" hasCustomPrompt="1"/>
          </p:nvPr>
        </p:nvSpPr>
        <p:spPr>
          <a:xfrm>
            <a:off x="1278940" y="2550524"/>
            <a:ext cx="8754522" cy="194758"/>
          </a:xfrm>
        </p:spPr>
        <p:txBody>
          <a:bodyPr wrap="square" lIns="0" tIns="0" rIns="0" bIns="0">
            <a:normAutofit/>
          </a:bodyPr>
          <a:lstStyle>
            <a:lvl1pPr marL="0" indent="0">
              <a:buNone/>
              <a:defRPr sz="1500" b="1">
                <a:solidFill>
                  <a:srgbClr val="007A3D"/>
                </a:solidFill>
              </a:defRPr>
            </a:lvl1pPr>
          </a:lstStyle>
          <a:p>
            <a:r>
              <a:rPr lang="nl-NL" dirty="0"/>
              <a:t>TITEL VAN EEN AGENDAPUNT</a:t>
            </a:r>
          </a:p>
        </p:txBody>
      </p:sp>
      <p:sp>
        <p:nvSpPr>
          <p:cNvPr id="38" name="Tijdelijke aanduiding voor tekst 4">
            <a:extLst>
              <a:ext uri="{FF2B5EF4-FFF2-40B4-BE49-F238E27FC236}">
                <a16:creationId xmlns:a16="http://schemas.microsoft.com/office/drawing/2014/main" id="{02A2F76E-A7D9-EE41-BB0A-4F3B4C12C126}"/>
              </a:ext>
            </a:extLst>
          </p:cNvPr>
          <p:cNvSpPr>
            <a:spLocks noGrp="1"/>
          </p:cNvSpPr>
          <p:nvPr>
            <p:ph type="body" sz="quarter" idx="28" hasCustomPrompt="1"/>
          </p:nvPr>
        </p:nvSpPr>
        <p:spPr>
          <a:xfrm>
            <a:off x="1278940" y="2762040"/>
            <a:ext cx="8754522" cy="360555"/>
          </a:xfrm>
        </p:spPr>
        <p:txBody>
          <a:bodyPr wrap="square" lIns="0" tIns="0" rIns="0" bIns="0">
            <a:normAutofit/>
          </a:bodyPr>
          <a:lstStyle>
            <a:lvl1pPr marL="0" indent="0">
              <a:buNone/>
              <a:defRPr sz="1500" b="0">
                <a:solidFill>
                  <a:srgbClr val="5F5E5E"/>
                </a:solidFill>
              </a:defRPr>
            </a:lvl1pPr>
          </a:lstStyle>
          <a:p>
            <a:r>
              <a:rPr lang="nl-NL" dirty="0"/>
              <a:t>Tekst bij agendapunt   </a:t>
            </a:r>
          </a:p>
        </p:txBody>
      </p:sp>
      <p:sp>
        <p:nvSpPr>
          <p:cNvPr id="42" name="Tijdelijke aanduiding voor tekst 4">
            <a:extLst>
              <a:ext uri="{FF2B5EF4-FFF2-40B4-BE49-F238E27FC236}">
                <a16:creationId xmlns:a16="http://schemas.microsoft.com/office/drawing/2014/main" id="{F50AB526-05E6-294D-91E7-F93985AF7FDF}"/>
              </a:ext>
            </a:extLst>
          </p:cNvPr>
          <p:cNvSpPr>
            <a:spLocks noGrp="1"/>
          </p:cNvSpPr>
          <p:nvPr>
            <p:ph type="body" sz="quarter" idx="29" hasCustomPrompt="1"/>
          </p:nvPr>
        </p:nvSpPr>
        <p:spPr>
          <a:xfrm>
            <a:off x="1278940" y="3370479"/>
            <a:ext cx="8754522" cy="194758"/>
          </a:xfrm>
        </p:spPr>
        <p:txBody>
          <a:bodyPr wrap="square" lIns="0" tIns="0" rIns="0" bIns="0">
            <a:normAutofit/>
          </a:bodyPr>
          <a:lstStyle>
            <a:lvl1pPr marL="0" indent="0">
              <a:buNone/>
              <a:defRPr sz="1500" b="1">
                <a:solidFill>
                  <a:srgbClr val="007A3D"/>
                </a:solidFill>
              </a:defRPr>
            </a:lvl1pPr>
          </a:lstStyle>
          <a:p>
            <a:r>
              <a:rPr lang="nl-NL" dirty="0"/>
              <a:t>TITEL VAN EEN AGENDAPUNT</a:t>
            </a:r>
          </a:p>
        </p:txBody>
      </p:sp>
      <p:sp>
        <p:nvSpPr>
          <p:cNvPr id="44" name="Tijdelijke aanduiding voor tekst 4">
            <a:extLst>
              <a:ext uri="{FF2B5EF4-FFF2-40B4-BE49-F238E27FC236}">
                <a16:creationId xmlns:a16="http://schemas.microsoft.com/office/drawing/2014/main" id="{A8B8ADC9-770E-9049-B62A-3CB4FD049663}"/>
              </a:ext>
            </a:extLst>
          </p:cNvPr>
          <p:cNvSpPr>
            <a:spLocks noGrp="1"/>
          </p:cNvSpPr>
          <p:nvPr>
            <p:ph type="body" sz="quarter" idx="30" hasCustomPrompt="1"/>
          </p:nvPr>
        </p:nvSpPr>
        <p:spPr>
          <a:xfrm>
            <a:off x="1278940" y="3581995"/>
            <a:ext cx="8754522" cy="360555"/>
          </a:xfrm>
        </p:spPr>
        <p:txBody>
          <a:bodyPr wrap="square" lIns="0" tIns="0" rIns="0" bIns="0">
            <a:normAutofit/>
          </a:bodyPr>
          <a:lstStyle>
            <a:lvl1pPr marL="0" indent="0">
              <a:buNone/>
              <a:defRPr sz="1500" b="0">
                <a:solidFill>
                  <a:srgbClr val="5F5E5E"/>
                </a:solidFill>
              </a:defRPr>
            </a:lvl1pPr>
          </a:lstStyle>
          <a:p>
            <a:r>
              <a:rPr lang="nl-NL" dirty="0"/>
              <a:t>Tekst bij agendapunt   </a:t>
            </a:r>
          </a:p>
        </p:txBody>
      </p:sp>
      <p:sp>
        <p:nvSpPr>
          <p:cNvPr id="45" name="Tijdelijke aanduiding voor tekst 4">
            <a:extLst>
              <a:ext uri="{FF2B5EF4-FFF2-40B4-BE49-F238E27FC236}">
                <a16:creationId xmlns:a16="http://schemas.microsoft.com/office/drawing/2014/main" id="{3C924147-CD67-5D48-A61E-3013B42EB9C4}"/>
              </a:ext>
            </a:extLst>
          </p:cNvPr>
          <p:cNvSpPr>
            <a:spLocks noGrp="1"/>
          </p:cNvSpPr>
          <p:nvPr>
            <p:ph type="body" sz="quarter" idx="31" hasCustomPrompt="1"/>
          </p:nvPr>
        </p:nvSpPr>
        <p:spPr>
          <a:xfrm>
            <a:off x="1278940" y="4207606"/>
            <a:ext cx="8754522" cy="194758"/>
          </a:xfrm>
        </p:spPr>
        <p:txBody>
          <a:bodyPr wrap="square" lIns="0" tIns="0" rIns="0" bIns="0">
            <a:normAutofit/>
          </a:bodyPr>
          <a:lstStyle>
            <a:lvl1pPr marL="0" indent="0">
              <a:buNone/>
              <a:defRPr sz="1500" b="1">
                <a:solidFill>
                  <a:srgbClr val="007A3D"/>
                </a:solidFill>
              </a:defRPr>
            </a:lvl1pPr>
          </a:lstStyle>
          <a:p>
            <a:r>
              <a:rPr lang="nl-NL" dirty="0"/>
              <a:t>TITEL VAN EEN AGENDAPUNT</a:t>
            </a:r>
          </a:p>
        </p:txBody>
      </p:sp>
      <p:sp>
        <p:nvSpPr>
          <p:cNvPr id="46" name="Tijdelijke aanduiding voor tekst 4">
            <a:extLst>
              <a:ext uri="{FF2B5EF4-FFF2-40B4-BE49-F238E27FC236}">
                <a16:creationId xmlns:a16="http://schemas.microsoft.com/office/drawing/2014/main" id="{5053AD51-C808-544C-B1A9-419C7EA6E675}"/>
              </a:ext>
            </a:extLst>
          </p:cNvPr>
          <p:cNvSpPr>
            <a:spLocks noGrp="1"/>
          </p:cNvSpPr>
          <p:nvPr>
            <p:ph type="body" sz="quarter" idx="32" hasCustomPrompt="1"/>
          </p:nvPr>
        </p:nvSpPr>
        <p:spPr>
          <a:xfrm>
            <a:off x="1278940" y="4419122"/>
            <a:ext cx="8754522" cy="360555"/>
          </a:xfrm>
        </p:spPr>
        <p:txBody>
          <a:bodyPr wrap="square" lIns="0" tIns="0" rIns="0" bIns="0">
            <a:normAutofit/>
          </a:bodyPr>
          <a:lstStyle>
            <a:lvl1pPr marL="0" indent="0">
              <a:buNone/>
              <a:defRPr sz="1500" b="0">
                <a:solidFill>
                  <a:srgbClr val="5F5E5E"/>
                </a:solidFill>
              </a:defRPr>
            </a:lvl1pPr>
          </a:lstStyle>
          <a:p>
            <a:r>
              <a:rPr lang="nl-NL" dirty="0"/>
              <a:t>Tekst bij agendapunt   </a:t>
            </a:r>
          </a:p>
        </p:txBody>
      </p:sp>
      <p:sp>
        <p:nvSpPr>
          <p:cNvPr id="47" name="Tijdelijke aanduiding voor tekst 4">
            <a:extLst>
              <a:ext uri="{FF2B5EF4-FFF2-40B4-BE49-F238E27FC236}">
                <a16:creationId xmlns:a16="http://schemas.microsoft.com/office/drawing/2014/main" id="{ACF5F41C-20B7-5747-A90A-C5BB454531E5}"/>
              </a:ext>
            </a:extLst>
          </p:cNvPr>
          <p:cNvSpPr>
            <a:spLocks noGrp="1"/>
          </p:cNvSpPr>
          <p:nvPr>
            <p:ph type="body" sz="quarter" idx="33" hasCustomPrompt="1"/>
          </p:nvPr>
        </p:nvSpPr>
        <p:spPr>
          <a:xfrm>
            <a:off x="1278940" y="5023268"/>
            <a:ext cx="8754522" cy="194758"/>
          </a:xfrm>
        </p:spPr>
        <p:txBody>
          <a:bodyPr wrap="square" lIns="0" tIns="0" rIns="0" bIns="0">
            <a:normAutofit/>
          </a:bodyPr>
          <a:lstStyle>
            <a:lvl1pPr marL="0" indent="0">
              <a:buNone/>
              <a:defRPr sz="1500" b="1">
                <a:solidFill>
                  <a:srgbClr val="007A3D"/>
                </a:solidFill>
              </a:defRPr>
            </a:lvl1pPr>
          </a:lstStyle>
          <a:p>
            <a:r>
              <a:rPr lang="nl-NL" dirty="0"/>
              <a:t>TITEL VAN EEN AGENDAPUNT</a:t>
            </a:r>
          </a:p>
        </p:txBody>
      </p:sp>
      <p:sp>
        <p:nvSpPr>
          <p:cNvPr id="48" name="Tijdelijke aanduiding voor tekst 4">
            <a:extLst>
              <a:ext uri="{FF2B5EF4-FFF2-40B4-BE49-F238E27FC236}">
                <a16:creationId xmlns:a16="http://schemas.microsoft.com/office/drawing/2014/main" id="{3D4916EB-1B72-764A-A536-E1E5965F76EF}"/>
              </a:ext>
            </a:extLst>
          </p:cNvPr>
          <p:cNvSpPr>
            <a:spLocks noGrp="1"/>
          </p:cNvSpPr>
          <p:nvPr>
            <p:ph type="body" sz="quarter" idx="34" hasCustomPrompt="1"/>
          </p:nvPr>
        </p:nvSpPr>
        <p:spPr>
          <a:xfrm>
            <a:off x="1278940" y="5234784"/>
            <a:ext cx="8754522" cy="360555"/>
          </a:xfrm>
        </p:spPr>
        <p:txBody>
          <a:bodyPr wrap="square" lIns="0" tIns="0" rIns="0" bIns="0">
            <a:normAutofit/>
          </a:bodyPr>
          <a:lstStyle>
            <a:lvl1pPr marL="0" indent="0">
              <a:buNone/>
              <a:defRPr sz="1500" b="0">
                <a:solidFill>
                  <a:srgbClr val="5F5E5E"/>
                </a:solidFill>
              </a:defRPr>
            </a:lvl1pPr>
          </a:lstStyle>
          <a:p>
            <a:r>
              <a:rPr lang="nl-NL" dirty="0"/>
              <a:t>Tekst bij agendapunt   </a:t>
            </a:r>
          </a:p>
        </p:txBody>
      </p:sp>
      <p:pic>
        <p:nvPicPr>
          <p:cNvPr id="13" name="Graphic 12">
            <a:extLst>
              <a:ext uri="{FF2B5EF4-FFF2-40B4-BE49-F238E27FC236}">
                <a16:creationId xmlns:a16="http://schemas.microsoft.com/office/drawing/2014/main" id="{783C09C8-C49A-AA41-AAF6-EB378C94DF4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617214" y="6379398"/>
            <a:ext cx="1103800" cy="268492"/>
          </a:xfrm>
          <a:prstGeom prst="rect">
            <a:avLst/>
          </a:prstGeom>
        </p:spPr>
      </p:pic>
      <p:pic>
        <p:nvPicPr>
          <p:cNvPr id="15" name="Graphic 14">
            <a:extLst>
              <a:ext uri="{FF2B5EF4-FFF2-40B4-BE49-F238E27FC236}">
                <a16:creationId xmlns:a16="http://schemas.microsoft.com/office/drawing/2014/main" id="{44A87833-8459-5041-BE4A-B1D7462B67A6}"/>
              </a:ext>
            </a:extLst>
          </p:cNvPr>
          <p:cNvPicPr>
            <a:picLocks noChangeAspect="1"/>
          </p:cNvPicPr>
          <p:nvPr userDrawn="1"/>
        </p:nvPicPr>
        <p:blipFill>
          <a:blip r:embed="rId6">
            <a:extLst>
              <a:ext uri="{96DAC541-7B7A-43D3-8B79-37D633B846F1}">
                <asvg:svgBlip xmlns:asvg="http://schemas.microsoft.com/office/drawing/2016/SVG/main" r:embed="rId7"/>
              </a:ext>
            </a:extLst>
          </a:blip>
          <a:srcRect/>
          <a:stretch/>
        </p:blipFill>
        <p:spPr>
          <a:xfrm>
            <a:off x="10346077" y="409752"/>
            <a:ext cx="1566563" cy="438982"/>
          </a:xfrm>
          <a:prstGeom prst="rect">
            <a:avLst/>
          </a:prstGeom>
        </p:spPr>
      </p:pic>
    </p:spTree>
    <p:extLst>
      <p:ext uri="{BB962C8B-B14F-4D97-AF65-F5344CB8AC3E}">
        <p14:creationId xmlns:p14="http://schemas.microsoft.com/office/powerpoint/2010/main" val="18696867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angepaste indel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1BAFD0-7E0D-5745-91A0-38BC4CEF625D}"/>
              </a:ext>
            </a:extLst>
          </p:cNvPr>
          <p:cNvSpPr>
            <a:spLocks noGrp="1"/>
          </p:cNvSpPr>
          <p:nvPr>
            <p:ph type="title"/>
          </p:nvPr>
        </p:nvSpPr>
        <p:spPr/>
        <p:txBody>
          <a:bodyPr/>
          <a:lstStyle/>
          <a:p>
            <a:r>
              <a:rPr lang="nl-NL"/>
              <a:t>Klik om stijl te bewerken</a:t>
            </a:r>
          </a:p>
        </p:txBody>
      </p:sp>
      <p:sp>
        <p:nvSpPr>
          <p:cNvPr id="3" name="Tijdelijke aanduiding voor tekst 4">
            <a:extLst>
              <a:ext uri="{FF2B5EF4-FFF2-40B4-BE49-F238E27FC236}">
                <a16:creationId xmlns:a16="http://schemas.microsoft.com/office/drawing/2014/main" id="{3C810742-5E26-B44C-AFBA-B2848A5ADC17}"/>
              </a:ext>
            </a:extLst>
          </p:cNvPr>
          <p:cNvSpPr>
            <a:spLocks noGrp="1"/>
          </p:cNvSpPr>
          <p:nvPr>
            <p:ph type="body" sz="quarter" idx="24" hasCustomPrompt="1"/>
          </p:nvPr>
        </p:nvSpPr>
        <p:spPr>
          <a:xfrm>
            <a:off x="763608" y="1316736"/>
            <a:ext cx="10380955" cy="3150068"/>
          </a:xfrm>
        </p:spPr>
        <p:txBody>
          <a:bodyPr/>
          <a:lstStyle>
            <a:lvl1pPr>
              <a:defRPr/>
            </a:lvl1pPr>
            <a:lvl2pPr marL="222250" marR="0" indent="-215900" algn="l" defTabSz="914400" rtl="0" eaLnBrk="1" fontAlgn="auto" latinLnBrk="0" hangingPunct="1">
              <a:lnSpc>
                <a:spcPct val="90000"/>
              </a:lnSpc>
              <a:spcBef>
                <a:spcPts val="500"/>
              </a:spcBef>
              <a:spcAft>
                <a:spcPts val="0"/>
              </a:spcAft>
              <a:buClrTx/>
              <a:buSzPct val="90000"/>
              <a:buFontTx/>
              <a:buBlip>
                <a:blip r:embed="rId2"/>
              </a:buBlip>
              <a:tabLst/>
              <a:defRPr/>
            </a:lvl2pPr>
          </a:lstStyle>
          <a:p>
            <a:pPr lvl="0"/>
            <a:r>
              <a:rPr lang="nl-NL" dirty="0"/>
              <a:t>Algemene tekst.</a:t>
            </a:r>
          </a:p>
          <a:p>
            <a:pPr lvl="0"/>
            <a:endParaRPr lang="nl-NL" dirty="0"/>
          </a:p>
          <a:p>
            <a:pPr lvl="1"/>
            <a:r>
              <a:rPr lang="nl-NL" dirty="0"/>
              <a:t>Opsomming niveau 1</a:t>
            </a:r>
          </a:p>
          <a:p>
            <a:pPr marL="444500" marR="0" lvl="2" indent="-215900" algn="l" defTabSz="914400" rtl="0" eaLnBrk="1" fontAlgn="auto" latinLnBrk="0" hangingPunct="1">
              <a:lnSpc>
                <a:spcPct val="90000"/>
              </a:lnSpc>
              <a:spcBef>
                <a:spcPts val="500"/>
              </a:spcBef>
              <a:spcAft>
                <a:spcPts val="0"/>
              </a:spcAft>
              <a:buClrTx/>
              <a:buSzPct val="90000"/>
              <a:buFontTx/>
              <a:buBlip>
                <a:blip r:embed="rId2"/>
              </a:buBlip>
              <a:tabLst/>
              <a:defRPr/>
            </a:pPr>
            <a:r>
              <a:rPr lang="nl-NL" dirty="0"/>
              <a:t>Opsomming niveau 2</a:t>
            </a:r>
          </a:p>
          <a:p>
            <a:pPr marL="668338" marR="0" lvl="3" indent="-215900" algn="l" defTabSz="914400" rtl="0" eaLnBrk="1" fontAlgn="auto" latinLnBrk="0" hangingPunct="1">
              <a:lnSpc>
                <a:spcPct val="90000"/>
              </a:lnSpc>
              <a:spcBef>
                <a:spcPts val="500"/>
              </a:spcBef>
              <a:spcAft>
                <a:spcPts val="0"/>
              </a:spcAft>
              <a:buClrTx/>
              <a:buSzPct val="90000"/>
              <a:buFontTx/>
              <a:buBlip>
                <a:blip r:embed="rId2"/>
              </a:buBlip>
              <a:tabLst/>
              <a:defRPr/>
            </a:pPr>
            <a:r>
              <a:rPr lang="nl-NL" dirty="0"/>
              <a:t>Opsomming niveau 3</a:t>
            </a:r>
          </a:p>
          <a:p>
            <a:pPr marL="846138" marR="0" lvl="4" indent="-215900" algn="l" defTabSz="914400" rtl="0" eaLnBrk="1" fontAlgn="auto" latinLnBrk="0" hangingPunct="1">
              <a:lnSpc>
                <a:spcPct val="90000"/>
              </a:lnSpc>
              <a:spcBef>
                <a:spcPts val="500"/>
              </a:spcBef>
              <a:spcAft>
                <a:spcPts val="0"/>
              </a:spcAft>
              <a:buClrTx/>
              <a:buSzPct val="90000"/>
              <a:buFontTx/>
              <a:buBlip>
                <a:blip r:embed="rId2"/>
              </a:buBlip>
              <a:tabLst/>
              <a:defRPr/>
            </a:pPr>
            <a:r>
              <a:rPr lang="nl-NL" dirty="0"/>
              <a:t>Opsomming niveau 4</a:t>
            </a:r>
          </a:p>
          <a:p>
            <a:pPr marL="1069975" marR="0" lvl="5" indent="-215900" algn="l" defTabSz="914400" rtl="0" eaLnBrk="1" fontAlgn="auto" latinLnBrk="0" hangingPunct="1">
              <a:lnSpc>
                <a:spcPct val="90000"/>
              </a:lnSpc>
              <a:spcBef>
                <a:spcPts val="500"/>
              </a:spcBef>
              <a:spcAft>
                <a:spcPts val="0"/>
              </a:spcAft>
              <a:buClrTx/>
              <a:buSzPct val="90000"/>
              <a:buFontTx/>
              <a:buBlip>
                <a:blip r:embed="rId2"/>
              </a:buBlip>
              <a:tabLst/>
              <a:defRPr/>
            </a:pPr>
            <a:r>
              <a:rPr lang="nl-NL" dirty="0"/>
              <a:t>Opsomming niveau 5</a:t>
            </a:r>
          </a:p>
          <a:p>
            <a:pPr lvl="1"/>
            <a:endParaRPr lang="nl-NL" dirty="0"/>
          </a:p>
        </p:txBody>
      </p:sp>
      <p:pic>
        <p:nvPicPr>
          <p:cNvPr id="4" name="Graphic 3">
            <a:extLst>
              <a:ext uri="{FF2B5EF4-FFF2-40B4-BE49-F238E27FC236}">
                <a16:creationId xmlns:a16="http://schemas.microsoft.com/office/drawing/2014/main" id="{0B932F42-4837-8149-87CC-7B3C962DCB24}"/>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l="51832" t="45377" r="45782" b="49813"/>
          <a:stretch/>
        </p:blipFill>
        <p:spPr>
          <a:xfrm>
            <a:off x="-1" y="289129"/>
            <a:ext cx="556953" cy="793566"/>
          </a:xfrm>
          <a:prstGeom prst="rect">
            <a:avLst/>
          </a:prstGeom>
        </p:spPr>
      </p:pic>
      <p:pic>
        <p:nvPicPr>
          <p:cNvPr id="5" name="Graphic 4">
            <a:extLst>
              <a:ext uri="{FF2B5EF4-FFF2-40B4-BE49-F238E27FC236}">
                <a16:creationId xmlns:a16="http://schemas.microsoft.com/office/drawing/2014/main" id="{57D39DD0-8DE7-B54B-9B51-54FD4524E45F}"/>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l="51832" t="45377" r="45782" b="49813"/>
          <a:stretch/>
        </p:blipFill>
        <p:spPr>
          <a:xfrm rot="16200000">
            <a:off x="10348554" y="4981301"/>
            <a:ext cx="1561611" cy="2225038"/>
          </a:xfrm>
          <a:prstGeom prst="rect">
            <a:avLst/>
          </a:prstGeom>
        </p:spPr>
      </p:pic>
      <p:pic>
        <p:nvPicPr>
          <p:cNvPr id="8" name="Graphic 7">
            <a:extLst>
              <a:ext uri="{FF2B5EF4-FFF2-40B4-BE49-F238E27FC236}">
                <a16:creationId xmlns:a16="http://schemas.microsoft.com/office/drawing/2014/main" id="{08572D67-907F-F649-8707-17E0D627C843}"/>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10617214" y="6379398"/>
            <a:ext cx="1103800" cy="268492"/>
          </a:xfrm>
          <a:prstGeom prst="rect">
            <a:avLst/>
          </a:prstGeom>
        </p:spPr>
      </p:pic>
      <p:pic>
        <p:nvPicPr>
          <p:cNvPr id="11" name="Graphic 10">
            <a:extLst>
              <a:ext uri="{FF2B5EF4-FFF2-40B4-BE49-F238E27FC236}">
                <a16:creationId xmlns:a16="http://schemas.microsoft.com/office/drawing/2014/main" id="{3B40E2A9-9293-5D40-B882-2FACD809F4F7}"/>
              </a:ext>
            </a:extLst>
          </p:cNvPr>
          <p:cNvPicPr>
            <a:picLocks noChangeAspect="1"/>
          </p:cNvPicPr>
          <p:nvPr userDrawn="1"/>
        </p:nvPicPr>
        <p:blipFill>
          <a:blip r:embed="rId7">
            <a:extLst>
              <a:ext uri="{96DAC541-7B7A-43D3-8B79-37D633B846F1}">
                <asvg:svgBlip xmlns:asvg="http://schemas.microsoft.com/office/drawing/2016/SVG/main" r:embed="rId8"/>
              </a:ext>
            </a:extLst>
          </a:blip>
          <a:srcRect/>
          <a:stretch/>
        </p:blipFill>
        <p:spPr>
          <a:xfrm>
            <a:off x="10346077" y="409752"/>
            <a:ext cx="1566563" cy="438982"/>
          </a:xfrm>
          <a:prstGeom prst="rect">
            <a:avLst/>
          </a:prstGeom>
        </p:spPr>
      </p:pic>
    </p:spTree>
    <p:extLst>
      <p:ext uri="{BB962C8B-B14F-4D97-AF65-F5344CB8AC3E}">
        <p14:creationId xmlns:p14="http://schemas.microsoft.com/office/powerpoint/2010/main" val="35586574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el">
    <p:spTree>
      <p:nvGrpSpPr>
        <p:cNvPr id="1" name=""/>
        <p:cNvGrpSpPr/>
        <p:nvPr/>
      </p:nvGrpSpPr>
      <p:grpSpPr>
        <a:xfrm>
          <a:off x="0" y="0"/>
          <a:ext cx="0" cy="0"/>
          <a:chOff x="0" y="0"/>
          <a:chExt cx="0" cy="0"/>
        </a:xfrm>
      </p:grpSpPr>
      <p:sp>
        <p:nvSpPr>
          <p:cNvPr id="2" name="Titel 1"/>
          <p:cNvSpPr>
            <a:spLocks noGrp="1"/>
          </p:cNvSpPr>
          <p:nvPr>
            <p:ph type="title"/>
          </p:nvPr>
        </p:nvSpPr>
        <p:spPr>
          <a:xfrm>
            <a:off x="814917" y="4410923"/>
            <a:ext cx="10562166" cy="890287"/>
          </a:xfrm>
        </p:spPr>
        <p:txBody>
          <a:bodyPr bIns="0"/>
          <a:lstStyle>
            <a:lvl1pPr>
              <a:lnSpc>
                <a:spcPts val="3200"/>
              </a:lnSpc>
              <a:defRPr sz="3200"/>
            </a:lvl1pPr>
          </a:lstStyle>
          <a:p>
            <a:r>
              <a:rPr lang="de-DE"/>
              <a:t>Titelmasterformat durch Klicken bearbeiten</a:t>
            </a:r>
            <a:endParaRPr lang="de-DE" dirty="0"/>
          </a:p>
        </p:txBody>
      </p:sp>
      <p:sp>
        <p:nvSpPr>
          <p:cNvPr id="3" name="Foliennummernplatzhalter 2"/>
          <p:cNvSpPr>
            <a:spLocks noGrp="1"/>
          </p:cNvSpPr>
          <p:nvPr>
            <p:ph type="sldNum" sz="quarter" idx="10"/>
          </p:nvPr>
        </p:nvSpPr>
        <p:spPr/>
        <p:txBody>
          <a:bodyPr/>
          <a:lstStyle/>
          <a:p>
            <a:fld id="{8DD86BCA-0717-4074-A77C-2649803F173B}" type="slidenum">
              <a:rPr lang="de-DE" smtClean="0"/>
              <a:t>‹nr.›</a:t>
            </a:fld>
            <a:endParaRPr lang="de-DE" dirty="0"/>
          </a:p>
        </p:txBody>
      </p:sp>
      <p:sp>
        <p:nvSpPr>
          <p:cNvPr id="4" name="Fußzeilenplatzhalter 3"/>
          <p:cNvSpPr>
            <a:spLocks noGrp="1"/>
          </p:cNvSpPr>
          <p:nvPr>
            <p:ph type="ftr" sz="quarter" idx="11"/>
          </p:nvPr>
        </p:nvSpPr>
        <p:spPr>
          <a:xfrm>
            <a:off x="814917" y="6524627"/>
            <a:ext cx="7298267" cy="333375"/>
          </a:xfrm>
          <a:prstGeom prst="rect">
            <a:avLst/>
          </a:prstGeom>
        </p:spPr>
        <p:txBody>
          <a:bodyPr/>
          <a:lstStyle/>
          <a:p>
            <a:r>
              <a:rPr lang="de-DE"/>
              <a:t>FENDT Folienmaster</a:t>
            </a:r>
            <a:endParaRPr lang="de-DE" dirty="0"/>
          </a:p>
        </p:txBody>
      </p:sp>
      <p:sp>
        <p:nvSpPr>
          <p:cNvPr id="5" name="Rechteck 1"/>
          <p:cNvSpPr>
            <a:spLocks noChangeArrowheads="1"/>
          </p:cNvSpPr>
          <p:nvPr userDrawn="1"/>
        </p:nvSpPr>
        <p:spPr bwMode="auto">
          <a:xfrm>
            <a:off x="0" y="6467307"/>
            <a:ext cx="12192000" cy="390695"/>
          </a:xfrm>
          <a:prstGeom prst="rect">
            <a:avLst/>
          </a:prstGeom>
          <a:solidFill>
            <a:schemeClr val="bg1"/>
          </a:solidFill>
          <a:ln w="9525">
            <a:noFill/>
            <a:round/>
            <a:headEnd/>
            <a:tailEnd/>
          </a:ln>
        </p:spPr>
        <p:txBody>
          <a:bodyPr/>
          <a:lstStyle/>
          <a:p>
            <a:pPr>
              <a:defRPr/>
            </a:pPr>
            <a:endParaRPr lang="de-DE" sz="1800">
              <a:solidFill>
                <a:schemeClr val="bg1"/>
              </a:solidFill>
              <a:ea typeface="ＭＳ Ｐゴシック" charset="-128"/>
            </a:endParaRPr>
          </a:p>
        </p:txBody>
      </p:sp>
      <p:pic>
        <p:nvPicPr>
          <p:cNvPr id="6" name="Grafik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7462" y="6521717"/>
            <a:ext cx="1208645" cy="231919"/>
          </a:xfrm>
          <a:prstGeom prst="rect">
            <a:avLst/>
          </a:prstGeom>
        </p:spPr>
      </p:pic>
      <p:sp>
        <p:nvSpPr>
          <p:cNvPr id="8" name="Bildplatzhalter 2"/>
          <p:cNvSpPr>
            <a:spLocks noGrp="1"/>
          </p:cNvSpPr>
          <p:nvPr>
            <p:ph type="pic" idx="13"/>
          </p:nvPr>
        </p:nvSpPr>
        <p:spPr>
          <a:xfrm>
            <a:off x="0" y="-27385"/>
            <a:ext cx="12192000" cy="4393009"/>
          </a:xfrm>
          <a:solidFill>
            <a:schemeClr val="bg1"/>
          </a:solidFill>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de-DE" dirty="0"/>
          </a:p>
        </p:txBody>
      </p:sp>
      <p:sp>
        <p:nvSpPr>
          <p:cNvPr id="9" name="Rechteck 8"/>
          <p:cNvSpPr/>
          <p:nvPr userDrawn="1"/>
        </p:nvSpPr>
        <p:spPr>
          <a:xfrm>
            <a:off x="0" y="4365204"/>
            <a:ext cx="12192000"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10" name="Textplatzhalter 8"/>
          <p:cNvSpPr>
            <a:spLocks noGrp="1"/>
          </p:cNvSpPr>
          <p:nvPr>
            <p:ph type="body" sz="quarter" idx="14" hasCustomPrompt="1"/>
          </p:nvPr>
        </p:nvSpPr>
        <p:spPr>
          <a:xfrm>
            <a:off x="814917" y="5301208"/>
            <a:ext cx="10562166" cy="864642"/>
          </a:xfrm>
        </p:spPr>
        <p:txBody>
          <a:bodyPr tIns="36000" bIns="46800" anchor="t" anchorCtr="0">
            <a:noAutofit/>
          </a:bodyPr>
          <a:lstStyle>
            <a:lvl1pPr marL="0" indent="0">
              <a:lnSpc>
                <a:spcPts val="2600"/>
              </a:lnSpc>
              <a:spcBef>
                <a:spcPts val="0"/>
              </a:spcBef>
              <a:buNone/>
              <a:defRPr sz="2400" b="1">
                <a:solidFill>
                  <a:schemeClr val="bg1">
                    <a:lumMod val="50000"/>
                  </a:schemeClr>
                </a:solidFill>
              </a:defRPr>
            </a:lvl1pPr>
          </a:lstStyle>
          <a:p>
            <a:pPr lvl="0"/>
            <a:r>
              <a:rPr lang="de-DE" dirty="0"/>
              <a:t>Untertitel</a:t>
            </a:r>
          </a:p>
        </p:txBody>
      </p:sp>
      <p:pic>
        <p:nvPicPr>
          <p:cNvPr id="12" name="Picture 2" descr="\\psf\Host\Volumes\Grafik\CorporateDesign\Fendt\Fendt_Logo\FENDT_Horizont_MAIN_RGB.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592279" y="6171850"/>
            <a:ext cx="2784806" cy="3498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07477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Standard Tex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DE" dirty="0"/>
              <a:t>Titelformat durch Klicken bearbeiten</a:t>
            </a:r>
          </a:p>
        </p:txBody>
      </p:sp>
      <p:sp>
        <p:nvSpPr>
          <p:cNvPr id="6" name="Foliennummernplatzhalter 5"/>
          <p:cNvSpPr>
            <a:spLocks noGrp="1"/>
          </p:cNvSpPr>
          <p:nvPr>
            <p:ph type="sldNum" sz="quarter" idx="12"/>
          </p:nvPr>
        </p:nvSpPr>
        <p:spPr/>
        <p:txBody>
          <a:bodyPr/>
          <a:lstStyle/>
          <a:p>
            <a:fld id="{D0B5ED5B-7001-49E0-B157-6120CA7EBA92}" type="slidenum">
              <a:rPr lang="de-DE" smtClean="0"/>
              <a:t>‹nr.›</a:t>
            </a:fld>
            <a:endParaRPr lang="de-DE"/>
          </a:p>
        </p:txBody>
      </p:sp>
      <p:sp>
        <p:nvSpPr>
          <p:cNvPr id="7" name="Textplatzhalter 6"/>
          <p:cNvSpPr>
            <a:spLocks noGrp="1"/>
          </p:cNvSpPr>
          <p:nvPr>
            <p:ph type="body" sz="quarter" idx="13"/>
          </p:nvPr>
        </p:nvSpPr>
        <p:spPr>
          <a:xfrm>
            <a:off x="814917" y="1480545"/>
            <a:ext cx="10562166" cy="436289"/>
          </a:xfrm>
        </p:spPr>
        <p:txBody>
          <a:bodyPr/>
          <a:lstStyle>
            <a:lvl1pPr marL="0" indent="0">
              <a:buNone/>
              <a:defRPr sz="2400" b="1"/>
            </a:lvl1pPr>
          </a:lstStyle>
          <a:p>
            <a:pPr lvl="0"/>
            <a:r>
              <a:rPr lang="de-DE"/>
              <a:t>Textmasterformat bearbeiten</a:t>
            </a:r>
          </a:p>
        </p:txBody>
      </p:sp>
      <p:sp>
        <p:nvSpPr>
          <p:cNvPr id="8" name="Textplatzhalter 7"/>
          <p:cNvSpPr>
            <a:spLocks noGrp="1"/>
          </p:cNvSpPr>
          <p:nvPr>
            <p:ph type="body" sz="quarter" idx="14"/>
          </p:nvPr>
        </p:nvSpPr>
        <p:spPr>
          <a:xfrm>
            <a:off x="814918" y="1916115"/>
            <a:ext cx="10562166" cy="4249737"/>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8536761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Leeg">
    <p:spTree>
      <p:nvGrpSpPr>
        <p:cNvPr id="1" name=""/>
        <p:cNvGrpSpPr/>
        <p:nvPr/>
      </p:nvGrpSpPr>
      <p:grpSpPr>
        <a:xfrm>
          <a:off x="0" y="0"/>
          <a:ext cx="0" cy="0"/>
          <a:chOff x="0" y="0"/>
          <a:chExt cx="0" cy="0"/>
        </a:xfrm>
      </p:grpSpPr>
      <p:pic>
        <p:nvPicPr>
          <p:cNvPr id="2" name="Afbeelding 2" descr="template-1.jpg">
            <a:extLst>
              <a:ext uri="{FF2B5EF4-FFF2-40B4-BE49-F238E27FC236}">
                <a16:creationId xmlns:a16="http://schemas.microsoft.com/office/drawing/2014/main" id="{CC7AED8F-BDBD-4D48-833B-76464A6A90A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237005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el en Object">
    <p:spTree>
      <p:nvGrpSpPr>
        <p:cNvPr id="1" name=""/>
        <p:cNvGrpSpPr/>
        <p:nvPr/>
      </p:nvGrpSpPr>
      <p:grpSpPr>
        <a:xfrm>
          <a:off x="0" y="0"/>
          <a:ext cx="0" cy="0"/>
          <a:chOff x="0" y="0"/>
          <a:chExt cx="0" cy="0"/>
        </a:xfrm>
      </p:grpSpPr>
      <p:pic>
        <p:nvPicPr>
          <p:cNvPr id="4" name="Afbeelding 2" descr="template-1.jpg">
            <a:extLst>
              <a:ext uri="{FF2B5EF4-FFF2-40B4-BE49-F238E27FC236}">
                <a16:creationId xmlns:a16="http://schemas.microsoft.com/office/drawing/2014/main" id="{AEF2E534-0CE1-46F6-9BA9-A355FE89B52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jdelijke aanduiding voor inhoud 11" title="Object"/>
          <p:cNvSpPr>
            <a:spLocks noGrp="1"/>
          </p:cNvSpPr>
          <p:nvPr>
            <p:ph sz="quarter" idx="10"/>
          </p:nvPr>
        </p:nvSpPr>
        <p:spPr>
          <a:xfrm>
            <a:off x="1286056" y="2518967"/>
            <a:ext cx="8542867" cy="3371115"/>
          </a:xfrm>
          <a:prstGeom prst="rect">
            <a:avLst/>
          </a:prstGeom>
        </p:spPr>
        <p:txBody>
          <a:bodyPr>
            <a:normAutofit/>
          </a:bodyPr>
          <a:lstStyle>
            <a:lvl1pPr marL="0" indent="0">
              <a:buNone/>
              <a:defRPr sz="2000">
                <a:latin typeface="Arial" pitchFamily="34" charset="0"/>
                <a:cs typeface="Arial" pitchFamily="34" charset="0"/>
              </a:defRPr>
            </a:lvl1pPr>
          </a:lstStyle>
          <a:p>
            <a:pPr lvl="0"/>
            <a:endParaRPr lang="nl-NL" dirty="0"/>
          </a:p>
        </p:txBody>
      </p:sp>
      <p:sp>
        <p:nvSpPr>
          <p:cNvPr id="14" name="Titel 9"/>
          <p:cNvSpPr>
            <a:spLocks noGrp="1"/>
          </p:cNvSpPr>
          <p:nvPr>
            <p:ph type="title"/>
          </p:nvPr>
        </p:nvSpPr>
        <p:spPr>
          <a:xfrm>
            <a:off x="1286056" y="1540709"/>
            <a:ext cx="8542867" cy="600242"/>
          </a:xfrm>
          <a:prstGeom prst="rect">
            <a:avLst/>
          </a:prstGeom>
        </p:spPr>
        <p:txBody>
          <a:bodyPr>
            <a:normAutofit/>
          </a:bodyPr>
          <a:lstStyle>
            <a:lvl1pPr algn="l">
              <a:defRPr sz="3200" b="1">
                <a:solidFill>
                  <a:srgbClr val="007A40"/>
                </a:solidFill>
                <a:latin typeface="Arial" pitchFamily="34" charset="0"/>
                <a:cs typeface="Arial" pitchFamily="34" charset="0"/>
              </a:defRPr>
            </a:lvl1pPr>
          </a:lstStyle>
          <a:p>
            <a:r>
              <a:rPr lang="nl-NL"/>
              <a:t>Klik om de stijl te bewerken</a:t>
            </a:r>
            <a:endParaRPr lang="nl-NL" dirty="0"/>
          </a:p>
        </p:txBody>
      </p:sp>
    </p:spTree>
    <p:extLst>
      <p:ext uri="{BB962C8B-B14F-4D97-AF65-F5344CB8AC3E}">
        <p14:creationId xmlns:p14="http://schemas.microsoft.com/office/powerpoint/2010/main" val="41714415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wee objecten">
    <p:spTree>
      <p:nvGrpSpPr>
        <p:cNvPr id="1" name=""/>
        <p:cNvGrpSpPr/>
        <p:nvPr/>
      </p:nvGrpSpPr>
      <p:grpSpPr>
        <a:xfrm>
          <a:off x="0" y="0"/>
          <a:ext cx="0" cy="0"/>
          <a:chOff x="0" y="0"/>
          <a:chExt cx="0" cy="0"/>
        </a:xfrm>
      </p:grpSpPr>
      <p:pic>
        <p:nvPicPr>
          <p:cNvPr id="5" name="Afbeelding 2" descr="template-1.jpg">
            <a:extLst>
              <a:ext uri="{FF2B5EF4-FFF2-40B4-BE49-F238E27FC236}">
                <a16:creationId xmlns:a16="http://schemas.microsoft.com/office/drawing/2014/main" id="{B2770D3A-C82E-4CF6-8389-A2C888F2168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jdelijke aanduiding voor inhoud 13"/>
          <p:cNvSpPr>
            <a:spLocks noGrp="1"/>
          </p:cNvSpPr>
          <p:nvPr>
            <p:ph sz="quarter" idx="11"/>
          </p:nvPr>
        </p:nvSpPr>
        <p:spPr>
          <a:xfrm>
            <a:off x="5731056" y="2519363"/>
            <a:ext cx="4080000" cy="3370262"/>
          </a:xfrm>
          <a:prstGeom prst="rect">
            <a:avLst/>
          </a:prstGeom>
        </p:spPr>
        <p:txBody>
          <a:bodyPr>
            <a:normAutofit/>
          </a:bodyPr>
          <a:lstStyle>
            <a:lvl1pPr marL="0" indent="0">
              <a:buNone/>
              <a:defRPr sz="2000">
                <a:latin typeface="Arial" pitchFamily="34" charset="0"/>
                <a:cs typeface="Arial" pitchFamily="34" charset="0"/>
              </a:defRPr>
            </a:lvl1pPr>
          </a:lstStyle>
          <a:p>
            <a:pPr lvl="0"/>
            <a:endParaRPr lang="nl-NL" dirty="0"/>
          </a:p>
        </p:txBody>
      </p:sp>
      <p:sp>
        <p:nvSpPr>
          <p:cNvPr id="10" name="Titel 9"/>
          <p:cNvSpPr>
            <a:spLocks noGrp="1"/>
          </p:cNvSpPr>
          <p:nvPr>
            <p:ph type="title"/>
          </p:nvPr>
        </p:nvSpPr>
        <p:spPr>
          <a:xfrm>
            <a:off x="1286056" y="1540709"/>
            <a:ext cx="8542867" cy="600242"/>
          </a:xfrm>
          <a:prstGeom prst="rect">
            <a:avLst/>
          </a:prstGeom>
        </p:spPr>
        <p:txBody>
          <a:bodyPr>
            <a:normAutofit/>
          </a:bodyPr>
          <a:lstStyle>
            <a:lvl1pPr algn="l">
              <a:defRPr sz="3200" b="1">
                <a:solidFill>
                  <a:srgbClr val="007A40"/>
                </a:solidFill>
                <a:latin typeface="Arial" pitchFamily="34" charset="0"/>
                <a:cs typeface="Arial" pitchFamily="34" charset="0"/>
              </a:defRPr>
            </a:lvl1pPr>
          </a:lstStyle>
          <a:p>
            <a:r>
              <a:rPr lang="nl-NL"/>
              <a:t>Klik om de stijl te bewerken</a:t>
            </a:r>
            <a:endParaRPr lang="nl-NL" dirty="0"/>
          </a:p>
        </p:txBody>
      </p:sp>
      <p:sp>
        <p:nvSpPr>
          <p:cNvPr id="11" name="Tijdelijke aanduiding voor inhoud 13"/>
          <p:cNvSpPr>
            <a:spLocks noGrp="1"/>
          </p:cNvSpPr>
          <p:nvPr>
            <p:ph sz="quarter" idx="12"/>
          </p:nvPr>
        </p:nvSpPr>
        <p:spPr>
          <a:xfrm>
            <a:off x="1286056" y="2519363"/>
            <a:ext cx="4080000" cy="3370262"/>
          </a:xfrm>
          <a:prstGeom prst="rect">
            <a:avLst/>
          </a:prstGeom>
        </p:spPr>
        <p:txBody>
          <a:bodyPr>
            <a:normAutofit/>
          </a:bodyPr>
          <a:lstStyle>
            <a:lvl1pPr marL="0" indent="0">
              <a:buNone/>
              <a:defRPr sz="2000">
                <a:latin typeface="Arial" pitchFamily="34" charset="0"/>
                <a:cs typeface="Arial" pitchFamily="34" charset="0"/>
              </a:defRPr>
            </a:lvl1pPr>
          </a:lstStyle>
          <a:p>
            <a:pPr lvl="0"/>
            <a:endParaRPr lang="nl-NL" dirty="0"/>
          </a:p>
        </p:txBody>
      </p:sp>
    </p:spTree>
    <p:extLst>
      <p:ext uri="{BB962C8B-B14F-4D97-AF65-F5344CB8AC3E}">
        <p14:creationId xmlns:p14="http://schemas.microsoft.com/office/powerpoint/2010/main" val="18590116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E39B5BC8-BBEA-2D4B-9854-426698385723}"/>
              </a:ext>
            </a:extLst>
          </p:cNvPr>
          <p:cNvSpPr>
            <a:spLocks noGrp="1"/>
          </p:cNvSpPr>
          <p:nvPr>
            <p:ph type="body" idx="1"/>
          </p:nvPr>
        </p:nvSpPr>
        <p:spPr>
          <a:xfrm>
            <a:off x="748708" y="1454727"/>
            <a:ext cx="9633888" cy="4729942"/>
          </a:xfrm>
          <a:prstGeom prst="rect">
            <a:avLst/>
          </a:prstGeom>
        </p:spPr>
        <p:txBody>
          <a:bodyPr vert="horz" lIns="91440" tIns="45720" rIns="91440" bIns="45720" rtlCol="0">
            <a:normAutofit/>
          </a:bodyPr>
          <a:lstStyle/>
          <a:p>
            <a:r>
              <a:rPr lang="nl-NL" dirty="0"/>
              <a:t>Tekststijl van het model bewerken</a:t>
            </a:r>
          </a:p>
          <a:p>
            <a:endParaRPr lang="nl-NL" dirty="0"/>
          </a:p>
          <a:p>
            <a:pPr lvl="1"/>
            <a:r>
              <a:rPr lang="nl-NL" dirty="0"/>
              <a:t>Eerste niveau</a:t>
            </a:r>
          </a:p>
          <a:p>
            <a:pPr lvl="2"/>
            <a:r>
              <a:rPr lang="nl-NL" dirty="0"/>
              <a:t>Tweede niveau</a:t>
            </a:r>
          </a:p>
          <a:p>
            <a:pPr lvl="3"/>
            <a:r>
              <a:rPr lang="nl-NL" dirty="0"/>
              <a:t>Derde niveau</a:t>
            </a:r>
          </a:p>
          <a:p>
            <a:pPr lvl="4"/>
            <a:r>
              <a:rPr lang="nl-NL" dirty="0"/>
              <a:t>Vierde niveau</a:t>
            </a:r>
          </a:p>
          <a:p>
            <a:pPr lvl="5"/>
            <a:r>
              <a:rPr lang="nl-NL" dirty="0"/>
              <a:t>Vijfde niveau</a:t>
            </a:r>
          </a:p>
        </p:txBody>
      </p:sp>
      <p:sp>
        <p:nvSpPr>
          <p:cNvPr id="8" name="Tijdelijke aanduiding voor titel 1">
            <a:extLst>
              <a:ext uri="{FF2B5EF4-FFF2-40B4-BE49-F238E27FC236}">
                <a16:creationId xmlns:a16="http://schemas.microsoft.com/office/drawing/2014/main" id="{7F7A8E9C-9B7B-C248-95E8-CA2F140A60F5}"/>
              </a:ext>
            </a:extLst>
          </p:cNvPr>
          <p:cNvSpPr>
            <a:spLocks noGrp="1"/>
          </p:cNvSpPr>
          <p:nvPr>
            <p:ph type="title"/>
          </p:nvPr>
        </p:nvSpPr>
        <p:spPr>
          <a:xfrm>
            <a:off x="748708" y="245151"/>
            <a:ext cx="9284754" cy="893693"/>
          </a:xfrm>
          <a:prstGeom prst="rect">
            <a:avLst/>
          </a:prstGeom>
        </p:spPr>
        <p:txBody>
          <a:bodyPr vert="horz" lIns="91440" tIns="45720" rIns="91440" bIns="45720" rtlCol="0" anchor="ctr">
            <a:normAutofit/>
          </a:bodyPr>
          <a:lstStyle/>
          <a:p>
            <a:r>
              <a:rPr lang="nl-NL" dirty="0"/>
              <a:t>Klik om stijl te bewerken</a:t>
            </a:r>
          </a:p>
        </p:txBody>
      </p:sp>
    </p:spTree>
    <p:extLst>
      <p:ext uri="{BB962C8B-B14F-4D97-AF65-F5344CB8AC3E}">
        <p14:creationId xmlns:p14="http://schemas.microsoft.com/office/powerpoint/2010/main" val="1715914953"/>
      </p:ext>
    </p:extLst>
  </p:cSld>
  <p:clrMap bg1="lt1" tx1="dk1" bg2="lt2" tx2="dk2" accent1="accent1" accent2="accent2" accent3="accent3" accent4="accent4" accent5="accent5" accent6="accent6" hlink="hlink" folHlink="folHlink"/>
  <p:sldLayoutIdLst>
    <p:sldLayoutId id="2147483692" r:id="rId1"/>
    <p:sldLayoutId id="2147483699" r:id="rId2"/>
    <p:sldLayoutId id="2147483650" r:id="rId3"/>
    <p:sldLayoutId id="2147483700" r:id="rId4"/>
    <p:sldLayoutId id="2147483701" r:id="rId5"/>
    <p:sldLayoutId id="2147483702"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 id="2147483713" r:id="rId16"/>
    <p:sldLayoutId id="2147483714" r:id="rId17"/>
    <p:sldLayoutId id="2147483715" r:id="rId18"/>
    <p:sldLayoutId id="2147483716" r:id="rId19"/>
  </p:sldLayoutIdLst>
  <p:txStyles>
    <p:titleStyle>
      <a:lvl1pPr algn="l" defTabSz="914400" rtl="0" eaLnBrk="1" latinLnBrk="0" hangingPunct="1">
        <a:lnSpc>
          <a:spcPct val="90000"/>
        </a:lnSpc>
        <a:spcBef>
          <a:spcPct val="0"/>
        </a:spcBef>
        <a:buNone/>
        <a:defRPr sz="3200" b="1" kern="1200">
          <a:solidFill>
            <a:srgbClr val="007A3D"/>
          </a:solidFill>
          <a:latin typeface="+mn-lt"/>
          <a:ea typeface="+mj-ea"/>
          <a:cs typeface="+mj-cs"/>
        </a:defRPr>
      </a:lvl1pPr>
    </p:titleStyle>
    <p:bodyStyle>
      <a:lvl1pPr marL="0" indent="0" algn="l" defTabSz="914400" rtl="0" eaLnBrk="1" latinLnBrk="0" hangingPunct="1">
        <a:lnSpc>
          <a:spcPct val="90000"/>
        </a:lnSpc>
        <a:spcBef>
          <a:spcPts val="1000"/>
        </a:spcBef>
        <a:buSzPct val="75000"/>
        <a:buFontTx/>
        <a:buNone/>
        <a:defRPr sz="2000" kern="1200">
          <a:solidFill>
            <a:srgbClr val="393939"/>
          </a:solidFill>
          <a:latin typeface="+mn-lt"/>
          <a:ea typeface="+mn-ea"/>
          <a:cs typeface="+mn-cs"/>
        </a:defRPr>
      </a:lvl1pPr>
      <a:lvl2pPr marL="222250" indent="-215900" algn="l" defTabSz="914400" rtl="0" eaLnBrk="1" latinLnBrk="0" hangingPunct="1">
        <a:lnSpc>
          <a:spcPct val="90000"/>
        </a:lnSpc>
        <a:spcBef>
          <a:spcPts val="500"/>
        </a:spcBef>
        <a:buSzPct val="90000"/>
        <a:buFontTx/>
        <a:buBlip>
          <a:blip r:embed="rId21"/>
        </a:buBlip>
        <a:tabLst/>
        <a:defRPr sz="1800" kern="1200">
          <a:solidFill>
            <a:srgbClr val="393939"/>
          </a:solidFill>
          <a:latin typeface="+mn-lt"/>
          <a:ea typeface="+mn-ea"/>
          <a:cs typeface="+mn-cs"/>
        </a:defRPr>
      </a:lvl2pPr>
      <a:lvl3pPr marL="444500" indent="-214313" algn="l" defTabSz="914400" rtl="0" eaLnBrk="1" latinLnBrk="0" hangingPunct="1">
        <a:lnSpc>
          <a:spcPct val="90000"/>
        </a:lnSpc>
        <a:spcBef>
          <a:spcPts val="500"/>
        </a:spcBef>
        <a:buSzPct val="85000"/>
        <a:buFontTx/>
        <a:buBlip>
          <a:blip r:embed="rId21"/>
        </a:buBlip>
        <a:tabLst/>
        <a:defRPr sz="1700" kern="1200">
          <a:solidFill>
            <a:srgbClr val="393939"/>
          </a:solidFill>
          <a:latin typeface="+mn-lt"/>
          <a:ea typeface="+mn-ea"/>
          <a:cs typeface="+mn-cs"/>
        </a:defRPr>
      </a:lvl3pPr>
      <a:lvl4pPr marL="668338" indent="-179388" algn="l" defTabSz="914400" rtl="0" eaLnBrk="1" latinLnBrk="0" hangingPunct="1">
        <a:lnSpc>
          <a:spcPct val="90000"/>
        </a:lnSpc>
        <a:spcBef>
          <a:spcPts val="500"/>
        </a:spcBef>
        <a:buSzPct val="80000"/>
        <a:buFontTx/>
        <a:buBlip>
          <a:blip r:embed="rId21"/>
        </a:buBlip>
        <a:tabLst/>
        <a:defRPr sz="1600" kern="1200">
          <a:solidFill>
            <a:srgbClr val="393939"/>
          </a:solidFill>
          <a:latin typeface="+mn-lt"/>
          <a:ea typeface="+mn-ea"/>
          <a:cs typeface="+mn-cs"/>
        </a:defRPr>
      </a:lvl4pPr>
      <a:lvl5pPr marL="846138" indent="-177800" algn="l" defTabSz="914400" rtl="0" eaLnBrk="1" latinLnBrk="0" hangingPunct="1">
        <a:lnSpc>
          <a:spcPct val="90000"/>
        </a:lnSpc>
        <a:spcBef>
          <a:spcPts val="500"/>
        </a:spcBef>
        <a:buSzPct val="75000"/>
        <a:buFontTx/>
        <a:buBlip>
          <a:blip r:embed="rId21"/>
        </a:buBlip>
        <a:tabLst/>
        <a:defRPr sz="1500" kern="1200">
          <a:solidFill>
            <a:srgbClr val="393939"/>
          </a:solidFill>
          <a:latin typeface="+mn-lt"/>
          <a:ea typeface="+mn-ea"/>
          <a:cs typeface="+mn-cs"/>
        </a:defRPr>
      </a:lvl5pPr>
      <a:lvl6pPr marL="1069975" indent="-174625" algn="l" defTabSz="914400" rtl="0" eaLnBrk="1" latinLnBrk="0" hangingPunct="1">
        <a:lnSpc>
          <a:spcPct val="90000"/>
        </a:lnSpc>
        <a:spcBef>
          <a:spcPts val="500"/>
        </a:spcBef>
        <a:buSzPct val="70000"/>
        <a:buFontTx/>
        <a:buBlip>
          <a:blip r:embed="rId21"/>
        </a:buBlip>
        <a:tabLst/>
        <a:defRPr sz="1400" kern="1200">
          <a:solidFill>
            <a:srgbClr val="393939"/>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oleObject" Target="../embeddings/oleObject1.bin"/><Relationship Id="rId1" Type="http://schemas.openxmlformats.org/officeDocument/2006/relationships/slideLayout" Target="../slideLayouts/slideLayout4.xml"/><Relationship Id="rId4" Type="http://schemas.openxmlformats.org/officeDocument/2006/relationships/image" Target="../media/image34.jpeg"/></Relationships>
</file>

<file path=ppt/slides/_rels/slide1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 Id="rId4" Type="http://schemas.openxmlformats.org/officeDocument/2006/relationships/comments" Target="../comments/comment1.xml"/></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png"/><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Olie peilstok</a:t>
            </a:r>
          </a:p>
        </p:txBody>
      </p:sp>
      <p:sp>
        <p:nvSpPr>
          <p:cNvPr id="8" name="Tijdelijke aanduiding voor inhoud 7"/>
          <p:cNvSpPr>
            <a:spLocks noGrp="1"/>
          </p:cNvSpPr>
          <p:nvPr>
            <p:ph type="body" sz="quarter" idx="24"/>
          </p:nvPr>
        </p:nvSpPr>
        <p:spPr/>
        <p:txBody>
          <a:bodyPr/>
          <a:lstStyle/>
          <a:p>
            <a:r>
              <a:rPr lang="nl-NL" dirty="0"/>
              <a:t>Op het plaatje zie je bij A aangegeven waar de oliepeil zit </a:t>
            </a:r>
          </a:p>
          <a:p>
            <a:endParaRPr lang="nl-NL" dirty="0"/>
          </a:p>
          <a:p>
            <a:r>
              <a:rPr lang="nl-NL" dirty="0"/>
              <a:t>Olie zorgt ervoor dat de motor goed smeert en koelt, het voert ook het vuil af </a:t>
            </a:r>
          </a:p>
          <a:p>
            <a:endParaRPr lang="nl-NL" dirty="0"/>
          </a:p>
        </p:txBody>
      </p:sp>
      <p:pic>
        <p:nvPicPr>
          <p:cNvPr id="9" name="Afbeelding 8"/>
          <p:cNvPicPr>
            <a:picLocks noChangeAspect="1"/>
          </p:cNvPicPr>
          <p:nvPr/>
        </p:nvPicPr>
        <p:blipFill>
          <a:blip r:embed="rId2"/>
          <a:stretch>
            <a:fillRect/>
          </a:stretch>
        </p:blipFill>
        <p:spPr>
          <a:xfrm>
            <a:off x="5180126" y="2709949"/>
            <a:ext cx="5088977" cy="4225735"/>
          </a:xfrm>
          <a:prstGeom prst="rect">
            <a:avLst/>
          </a:prstGeom>
        </p:spPr>
      </p:pic>
      <p:sp>
        <p:nvSpPr>
          <p:cNvPr id="4" name="Tekstvak 3">
            <a:extLst>
              <a:ext uri="{FF2B5EF4-FFF2-40B4-BE49-F238E27FC236}">
                <a16:creationId xmlns:a16="http://schemas.microsoft.com/office/drawing/2014/main" id="{4A67B89B-54D2-604A-D1EE-050B37EDEED8}"/>
              </a:ext>
            </a:extLst>
          </p:cNvPr>
          <p:cNvSpPr txBox="1"/>
          <p:nvPr/>
        </p:nvSpPr>
        <p:spPr>
          <a:xfrm>
            <a:off x="344685" y="3468756"/>
            <a:ext cx="4094150" cy="646331"/>
          </a:xfrm>
          <a:prstGeom prst="rect">
            <a:avLst/>
          </a:prstGeom>
          <a:noFill/>
        </p:spPr>
        <p:txBody>
          <a:bodyPr wrap="square">
            <a:spAutoFit/>
          </a:bodyPr>
          <a:lstStyle/>
          <a:p>
            <a:r>
              <a:rPr lang="nl-NL" dirty="0"/>
              <a:t>https://www.youtube.com/watch?v=cBHLBK44eaw</a:t>
            </a:r>
          </a:p>
        </p:txBody>
      </p:sp>
    </p:spTree>
    <p:extLst>
      <p:ext uri="{BB962C8B-B14F-4D97-AF65-F5344CB8AC3E}">
        <p14:creationId xmlns:p14="http://schemas.microsoft.com/office/powerpoint/2010/main" val="34241704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F3B1D237-99BF-4CEB-A471-2A9751FE24DF}"/>
              </a:ext>
            </a:extLst>
          </p:cNvPr>
          <p:cNvSpPr>
            <a:spLocks noGrp="1" noChangeArrowheads="1"/>
          </p:cNvSpPr>
          <p:nvPr>
            <p:ph type="title"/>
          </p:nvPr>
        </p:nvSpPr>
        <p:spPr bwMode="auto">
          <a:solidFill>
            <a:srgbClr val="FFFFFF"/>
          </a:solidFill>
          <a:ln>
            <a:noFill/>
            <a:miter lim="800000"/>
            <a:headEnd/>
            <a:tailEnd/>
          </a:ln>
        </p:spPr>
        <p:txBody>
          <a:bodyPr vert="horz" wrap="square" lIns="91440" tIns="45720" rIns="91440" bIns="45720" numCol="1" rtlCol="0" anchor="t" anchorCtr="0" compatLnSpc="1">
            <a:prstTxWarp prst="textNoShape">
              <a:avLst/>
            </a:prstTxWarp>
            <a:normAutofit/>
          </a:bodyPr>
          <a:lstStyle/>
          <a:p>
            <a:r>
              <a:rPr lang="nl-NL" altLang="de-DE" sz="4000" dirty="0"/>
              <a:t>Koelsysteem</a:t>
            </a:r>
          </a:p>
        </p:txBody>
      </p:sp>
      <p:sp>
        <p:nvSpPr>
          <p:cNvPr id="197635" name="Rectangle 3"/>
          <p:cNvSpPr>
            <a:spLocks noGrp="1" noChangeArrowheads="1"/>
          </p:cNvSpPr>
          <p:nvPr>
            <p:ph type="body" sz="quarter" idx="24"/>
          </p:nvPr>
        </p:nvSpPr>
        <p:spPr bwMode="auto">
          <a:solidFill>
            <a:srgbClr val="FFFFFF"/>
          </a:solidFill>
          <a:ln>
            <a:noFill/>
            <a:miter lim="800000"/>
            <a:headEnd/>
            <a:tailEnd/>
          </a:ln>
        </p:spPr>
        <p:txBody>
          <a:bodyPr vert="horz" wrap="square" lIns="91440" tIns="45720" rIns="91440" bIns="45720" numCol="1" rtlCol="0" anchor="t" anchorCtr="0" compatLnSpc="1">
            <a:prstTxWarp prst="textNoShape">
              <a:avLst/>
            </a:prstTxWarp>
            <a:normAutofit/>
          </a:bodyPr>
          <a:lstStyle/>
          <a:p>
            <a:pPr>
              <a:buFontTx/>
              <a:buNone/>
            </a:pPr>
            <a:r>
              <a:rPr lang="nl-NL" altLang="de-DE" dirty="0"/>
              <a:t>Als koelers verstopt zijn, wat gebeurd er dan?</a:t>
            </a:r>
          </a:p>
          <a:p>
            <a:pPr>
              <a:buFontTx/>
              <a:buNone/>
            </a:pPr>
            <a:endParaRPr lang="nl-NL" altLang="de-DE" dirty="0"/>
          </a:p>
          <a:p>
            <a:pPr>
              <a:buFontTx/>
              <a:buNone/>
            </a:pPr>
            <a:r>
              <a:rPr lang="nl-NL" altLang="de-DE" dirty="0"/>
              <a:t>Motor wordt te heet.</a:t>
            </a:r>
          </a:p>
          <a:p>
            <a:pPr>
              <a:buFontTx/>
              <a:buNone/>
            </a:pPr>
            <a:r>
              <a:rPr lang="nl-NL" altLang="de-DE" dirty="0"/>
              <a:t>Olie wordt te heet en verbrand.</a:t>
            </a:r>
          </a:p>
          <a:p>
            <a:pPr>
              <a:buFontTx/>
              <a:buNone/>
            </a:pPr>
            <a:r>
              <a:rPr lang="nl-NL" altLang="de-DE" dirty="0"/>
              <a:t>Zuigers lopen vast. </a:t>
            </a:r>
          </a:p>
          <a:p>
            <a:pPr>
              <a:buFontTx/>
              <a:buNone/>
            </a:pPr>
            <a:endParaRPr lang="nl-NL" altLang="de-DE" dirty="0"/>
          </a:p>
        </p:txBody>
      </p:sp>
      <p:pic>
        <p:nvPicPr>
          <p:cNvPr id="8" name="Picture 7" descr="DSCF0101">
            <a:extLst>
              <a:ext uri="{FF2B5EF4-FFF2-40B4-BE49-F238E27FC236}">
                <a16:creationId xmlns:a16="http://schemas.microsoft.com/office/drawing/2014/main" id="{9E56E042-803D-46E5-885D-D6090DDEC3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2935"/>
          <a:stretch>
            <a:fillRect/>
          </a:stretch>
        </p:blipFill>
        <p:spPr bwMode="auto">
          <a:xfrm>
            <a:off x="5809523" y="2686050"/>
            <a:ext cx="4459154" cy="291147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7" descr="DSCF0103">
            <a:extLst>
              <a:ext uri="{FF2B5EF4-FFF2-40B4-BE49-F238E27FC236}">
                <a16:creationId xmlns:a16="http://schemas.microsoft.com/office/drawing/2014/main" id="{A7FC10D9-7024-4189-9486-780D3B1D0B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8293" r="15639"/>
          <a:stretch>
            <a:fillRect/>
          </a:stretch>
        </p:blipFill>
        <p:spPr bwMode="auto">
          <a:xfrm>
            <a:off x="2208214" y="3798982"/>
            <a:ext cx="2507497" cy="2044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3896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763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763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763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6F8F404-DCBC-4DF2-9EA2-A8D57FF1AC59}"/>
              </a:ext>
            </a:extLst>
          </p:cNvPr>
          <p:cNvSpPr>
            <a:spLocks noGrp="1"/>
          </p:cNvSpPr>
          <p:nvPr>
            <p:ph type="title"/>
          </p:nvPr>
        </p:nvSpPr>
        <p:spPr/>
        <p:txBody>
          <a:bodyPr/>
          <a:lstStyle/>
          <a:p>
            <a:r>
              <a:rPr lang="nl-NL" dirty="0"/>
              <a:t>Filtersysteem Cabine</a:t>
            </a:r>
          </a:p>
        </p:txBody>
      </p:sp>
      <p:grpSp>
        <p:nvGrpSpPr>
          <p:cNvPr id="4" name="object 3">
            <a:extLst>
              <a:ext uri="{FF2B5EF4-FFF2-40B4-BE49-F238E27FC236}">
                <a16:creationId xmlns:a16="http://schemas.microsoft.com/office/drawing/2014/main" id="{442A67BC-4DE7-4380-9A00-B55F90A1F181}"/>
              </a:ext>
            </a:extLst>
          </p:cNvPr>
          <p:cNvGrpSpPr/>
          <p:nvPr/>
        </p:nvGrpSpPr>
        <p:grpSpPr>
          <a:xfrm>
            <a:off x="2600587" y="1644243"/>
            <a:ext cx="6418618" cy="4223377"/>
            <a:chOff x="11054898" y="2399550"/>
            <a:chExt cx="7496630" cy="4909567"/>
          </a:xfrm>
        </p:grpSpPr>
        <p:sp>
          <p:nvSpPr>
            <p:cNvPr id="5" name="object 4">
              <a:extLst>
                <a:ext uri="{FF2B5EF4-FFF2-40B4-BE49-F238E27FC236}">
                  <a16:creationId xmlns:a16="http://schemas.microsoft.com/office/drawing/2014/main" id="{303A2057-0355-403F-8051-809D0198267E}"/>
                </a:ext>
              </a:extLst>
            </p:cNvPr>
            <p:cNvSpPr/>
            <p:nvPr/>
          </p:nvSpPr>
          <p:spPr>
            <a:xfrm>
              <a:off x="11054898" y="2399550"/>
              <a:ext cx="7496630" cy="4909567"/>
            </a:xfrm>
            <a:prstGeom prst="rect">
              <a:avLst/>
            </a:prstGeom>
            <a:blipFill>
              <a:blip r:embed="rId2" cstate="print"/>
              <a:stretch>
                <a:fillRect/>
              </a:stretch>
            </a:blipFill>
          </p:spPr>
          <p:txBody>
            <a:bodyPr wrap="square" lIns="0" tIns="0" rIns="0" bIns="0" rtlCol="0"/>
            <a:lstStyle/>
            <a:p>
              <a:endParaRPr dirty="0"/>
            </a:p>
          </p:txBody>
        </p:sp>
        <p:sp>
          <p:nvSpPr>
            <p:cNvPr id="6" name="object 5">
              <a:extLst>
                <a:ext uri="{FF2B5EF4-FFF2-40B4-BE49-F238E27FC236}">
                  <a16:creationId xmlns:a16="http://schemas.microsoft.com/office/drawing/2014/main" id="{616641BD-CDCE-4F8B-823F-1C583C328E77}"/>
                </a:ext>
              </a:extLst>
            </p:cNvPr>
            <p:cNvSpPr/>
            <p:nvPr/>
          </p:nvSpPr>
          <p:spPr>
            <a:xfrm>
              <a:off x="15579808" y="2758188"/>
              <a:ext cx="1036523" cy="250777"/>
            </a:xfrm>
            <a:prstGeom prst="rect">
              <a:avLst/>
            </a:prstGeom>
            <a:blipFill>
              <a:blip r:embed="rId3" cstate="print"/>
              <a:stretch>
                <a:fillRect/>
              </a:stretch>
            </a:blipFill>
          </p:spPr>
          <p:txBody>
            <a:bodyPr wrap="square" lIns="0" tIns="0" rIns="0" bIns="0" rtlCol="0"/>
            <a:lstStyle/>
            <a:p>
              <a:endParaRPr/>
            </a:p>
          </p:txBody>
        </p:sp>
      </p:grpSp>
      <p:sp>
        <p:nvSpPr>
          <p:cNvPr id="7" name="Tekstvak 6">
            <a:extLst>
              <a:ext uri="{FF2B5EF4-FFF2-40B4-BE49-F238E27FC236}">
                <a16:creationId xmlns:a16="http://schemas.microsoft.com/office/drawing/2014/main" id="{61D31ED1-5B91-4A23-9F26-8275DDBBFCE4}"/>
              </a:ext>
            </a:extLst>
          </p:cNvPr>
          <p:cNvSpPr txBox="1"/>
          <p:nvPr/>
        </p:nvSpPr>
        <p:spPr>
          <a:xfrm>
            <a:off x="3196206" y="6188353"/>
            <a:ext cx="1872757" cy="369332"/>
          </a:xfrm>
          <a:prstGeom prst="rect">
            <a:avLst/>
          </a:prstGeom>
          <a:noFill/>
        </p:spPr>
        <p:txBody>
          <a:bodyPr wrap="none" rtlCol="0">
            <a:spAutoFit/>
          </a:bodyPr>
          <a:lstStyle/>
          <a:p>
            <a:r>
              <a:rPr lang="nl-NL" dirty="0"/>
              <a:t>Kat 4 Filter (optie)</a:t>
            </a:r>
          </a:p>
        </p:txBody>
      </p:sp>
      <p:cxnSp>
        <p:nvCxnSpPr>
          <p:cNvPr id="9" name="Rechte verbindingslijn met pijl 8">
            <a:extLst>
              <a:ext uri="{FF2B5EF4-FFF2-40B4-BE49-F238E27FC236}">
                <a16:creationId xmlns:a16="http://schemas.microsoft.com/office/drawing/2014/main" id="{D0C23790-F317-4C0D-9232-EEC9A256B538}"/>
              </a:ext>
            </a:extLst>
          </p:cNvPr>
          <p:cNvCxnSpPr/>
          <p:nvPr/>
        </p:nvCxnSpPr>
        <p:spPr>
          <a:xfrm flipV="1">
            <a:off x="3934437" y="4504888"/>
            <a:ext cx="2441196" cy="158551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Tekstvak 9">
            <a:extLst>
              <a:ext uri="{FF2B5EF4-FFF2-40B4-BE49-F238E27FC236}">
                <a16:creationId xmlns:a16="http://schemas.microsoft.com/office/drawing/2014/main" id="{DFD4575E-478B-48B1-A87E-7A983329F9F9}"/>
              </a:ext>
            </a:extLst>
          </p:cNvPr>
          <p:cNvSpPr txBox="1"/>
          <p:nvPr/>
        </p:nvSpPr>
        <p:spPr>
          <a:xfrm>
            <a:off x="9690306" y="4504888"/>
            <a:ext cx="1155637" cy="369332"/>
          </a:xfrm>
          <a:prstGeom prst="rect">
            <a:avLst/>
          </a:prstGeom>
          <a:noFill/>
        </p:spPr>
        <p:txBody>
          <a:bodyPr wrap="none" rtlCol="0">
            <a:spAutoFit/>
          </a:bodyPr>
          <a:lstStyle/>
          <a:p>
            <a:r>
              <a:rPr lang="nl-NL" dirty="0"/>
              <a:t>Kat 2 filter</a:t>
            </a:r>
          </a:p>
        </p:txBody>
      </p:sp>
      <p:cxnSp>
        <p:nvCxnSpPr>
          <p:cNvPr id="12" name="Rechte verbindingslijn met pijl 11">
            <a:extLst>
              <a:ext uri="{FF2B5EF4-FFF2-40B4-BE49-F238E27FC236}">
                <a16:creationId xmlns:a16="http://schemas.microsoft.com/office/drawing/2014/main" id="{4F0E310C-DEBE-4EB2-9BD6-E2B48C2CD43B}"/>
              </a:ext>
            </a:extLst>
          </p:cNvPr>
          <p:cNvCxnSpPr>
            <a:stCxn id="10" idx="1"/>
          </p:cNvCxnSpPr>
          <p:nvPr/>
        </p:nvCxnSpPr>
        <p:spPr>
          <a:xfrm flipH="1" flipV="1">
            <a:off x="8565160" y="3951215"/>
            <a:ext cx="1125146" cy="73833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928336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inhoud 5"/>
          <p:cNvPicPr>
            <a:picLocks noChangeAspect="1"/>
          </p:cNvPicPr>
          <p:nvPr/>
        </p:nvPicPr>
        <p:blipFill rotWithShape="1">
          <a:blip r:embed="rId3"/>
          <a:srcRect l="9258" r="7102" b="1"/>
          <a:stretch/>
        </p:blipFill>
        <p:spPr>
          <a:xfrm>
            <a:off x="6367160" y="2051499"/>
            <a:ext cx="4080000" cy="3370262"/>
          </a:xfrm>
          <a:prstGeom prst="rect">
            <a:avLst/>
          </a:prstGeom>
          <a:noFill/>
        </p:spPr>
      </p:pic>
      <p:sp>
        <p:nvSpPr>
          <p:cNvPr id="2" name="Titel 1"/>
          <p:cNvSpPr>
            <a:spLocks noGrp="1"/>
          </p:cNvSpPr>
          <p:nvPr>
            <p:ph type="title"/>
          </p:nvPr>
        </p:nvSpPr>
        <p:spPr>
          <a:xfrm>
            <a:off x="1286056" y="1540709"/>
            <a:ext cx="8542867" cy="600242"/>
          </a:xfrm>
        </p:spPr>
        <p:txBody>
          <a:bodyPr anchor="ctr">
            <a:normAutofit/>
          </a:bodyPr>
          <a:lstStyle/>
          <a:p>
            <a:r>
              <a:rPr lang="nl-NL" dirty="0"/>
              <a:t>Uitlaat</a:t>
            </a:r>
          </a:p>
        </p:txBody>
      </p:sp>
      <p:sp>
        <p:nvSpPr>
          <p:cNvPr id="3" name="Tijdelijke aanduiding voor inhoud 2"/>
          <p:cNvSpPr>
            <a:spLocks noGrp="1"/>
          </p:cNvSpPr>
          <p:nvPr>
            <p:ph sz="quarter" idx="12"/>
          </p:nvPr>
        </p:nvSpPr>
        <p:spPr>
          <a:xfrm>
            <a:off x="1286056" y="2519363"/>
            <a:ext cx="4080000" cy="3370262"/>
          </a:xfrm>
        </p:spPr>
        <p:txBody>
          <a:bodyPr>
            <a:normAutofit/>
          </a:bodyPr>
          <a:lstStyle/>
          <a:p>
            <a:endParaRPr lang="nl-NL" dirty="0"/>
          </a:p>
          <a:p>
            <a:r>
              <a:rPr lang="nl-NL" dirty="0"/>
              <a:t>Wat is de functie van de uitlaat?</a:t>
            </a:r>
          </a:p>
          <a:p>
            <a:endParaRPr lang="nl-NL" dirty="0"/>
          </a:p>
          <a:p>
            <a:pPr marL="342900" indent="-342900">
              <a:buFont typeface="Arial" panose="020B0604020202020204" pitchFamily="34" charset="0"/>
              <a:buChar char="•"/>
            </a:pPr>
            <a:r>
              <a:rPr lang="nl-NL" dirty="0"/>
              <a:t>Geluid dempen.</a:t>
            </a:r>
          </a:p>
          <a:p>
            <a:pPr marL="342900" indent="-342900">
              <a:buFont typeface="Arial" panose="020B0604020202020204" pitchFamily="34" charset="0"/>
              <a:buChar char="•"/>
            </a:pPr>
            <a:r>
              <a:rPr lang="nl-NL" dirty="0"/>
              <a:t>Gassen afvoeren.</a:t>
            </a:r>
          </a:p>
          <a:p>
            <a:pPr marL="342900" indent="-342900">
              <a:buFont typeface="Arial" panose="020B0604020202020204" pitchFamily="34" charset="0"/>
              <a:buChar char="•"/>
            </a:pPr>
            <a:r>
              <a:rPr lang="nl-NL" dirty="0"/>
              <a:t>Gassen omzetten in minder schadelijke gassen </a:t>
            </a:r>
          </a:p>
          <a:p>
            <a:endParaRPr lang="nl-NL" dirty="0"/>
          </a:p>
        </p:txBody>
      </p:sp>
    </p:spTree>
    <p:extLst>
      <p:ext uri="{BB962C8B-B14F-4D97-AF65-F5344CB8AC3E}">
        <p14:creationId xmlns:p14="http://schemas.microsoft.com/office/powerpoint/2010/main" val="3447144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Ad Blue en Diesel</a:t>
            </a:r>
          </a:p>
        </p:txBody>
      </p:sp>
      <p:sp>
        <p:nvSpPr>
          <p:cNvPr id="3" name="Tijdelijke aanduiding voor inhoud 2"/>
          <p:cNvSpPr>
            <a:spLocks noGrp="1"/>
          </p:cNvSpPr>
          <p:nvPr>
            <p:ph type="body" sz="quarter" idx="24"/>
          </p:nvPr>
        </p:nvSpPr>
        <p:spPr/>
        <p:txBody>
          <a:bodyPr>
            <a:normAutofit/>
          </a:bodyPr>
          <a:lstStyle/>
          <a:p>
            <a:r>
              <a:rPr lang="nl-NL" sz="1800" dirty="0" err="1">
                <a:solidFill>
                  <a:srgbClr val="4D5156"/>
                </a:solidFill>
                <a:effectLst/>
                <a:latin typeface="Arial" panose="020B0604020202020204" pitchFamily="34" charset="0"/>
                <a:ea typeface="Calibri" panose="020F0502020204030204" pitchFamily="34" charset="0"/>
              </a:rPr>
              <a:t>AdBlue</a:t>
            </a:r>
            <a:r>
              <a:rPr lang="nl-NL" sz="1800" dirty="0">
                <a:solidFill>
                  <a:srgbClr val="4D5156"/>
                </a:solidFill>
                <a:effectLst/>
                <a:latin typeface="Arial" panose="020B0604020202020204" pitchFamily="34" charset="0"/>
                <a:ea typeface="Calibri" panose="020F0502020204030204" pitchFamily="34" charset="0"/>
              </a:rPr>
              <a:t> is de gedeponeerde handelsnaam voor AUS32, een 32,5%-oplossing van ureum in gedemineraliseerd water, die gebruikt wordt als bijvoeging bij voertuigen die diesel gebruiken</a:t>
            </a:r>
            <a:endParaRPr lang="nl-NL" dirty="0"/>
          </a:p>
          <a:p>
            <a:r>
              <a:rPr lang="nl-NL" dirty="0"/>
              <a:t>Milieu:</a:t>
            </a:r>
          </a:p>
          <a:p>
            <a:endParaRPr lang="nl-NL" dirty="0"/>
          </a:p>
          <a:p>
            <a:r>
              <a:rPr lang="nl-NL" dirty="0" err="1"/>
              <a:t>AdBleu</a:t>
            </a:r>
            <a:r>
              <a:rPr lang="nl-NL" dirty="0"/>
              <a:t> gaat een chemische  verbinding aan in de uitlaat.</a:t>
            </a:r>
          </a:p>
          <a:p>
            <a:endParaRPr lang="nl-NL" dirty="0"/>
          </a:p>
          <a:p>
            <a:r>
              <a:rPr lang="nl-NL" dirty="0"/>
              <a:t>De uitlaatgassen worden deels CO2 en waterdamp.</a:t>
            </a:r>
          </a:p>
          <a:p>
            <a:endParaRPr lang="nl-NL" dirty="0"/>
          </a:p>
          <a:p>
            <a:endParaRPr lang="nl-NL" dirty="0"/>
          </a:p>
        </p:txBody>
      </p:sp>
      <p:graphicFrame>
        <p:nvGraphicFramePr>
          <p:cNvPr id="6" name="Object 2"/>
          <p:cNvGraphicFramePr>
            <a:graphicFrameLocks noChangeAspect="1"/>
          </p:cNvGraphicFramePr>
          <p:nvPr>
            <p:extLst>
              <p:ext uri="{D42A27DB-BD31-4B8C-83A1-F6EECF244321}">
                <p14:modId xmlns:p14="http://schemas.microsoft.com/office/powerpoint/2010/main" val="819035774"/>
              </p:ext>
            </p:extLst>
          </p:nvPr>
        </p:nvGraphicFramePr>
        <p:xfrm>
          <a:off x="6565853" y="3165926"/>
          <a:ext cx="2297227" cy="3446923"/>
        </p:xfrm>
        <a:graphic>
          <a:graphicData uri="http://schemas.openxmlformats.org/presentationml/2006/ole">
            <mc:AlternateContent xmlns:mc="http://schemas.openxmlformats.org/markup-compatibility/2006">
              <mc:Choice xmlns:v="urn:schemas-microsoft-com:vml" Requires="v">
                <p:oleObj name="PhotoImpact" r:id="rId2" imgW="3359470" imgH="5039205" progId="PI3.Image">
                  <p:embed/>
                </p:oleObj>
              </mc:Choice>
              <mc:Fallback>
                <p:oleObj name="PhotoImpact" r:id="rId2" imgW="3359470" imgH="5039205" progId="PI3.Image">
                  <p:embed/>
                  <p:pic>
                    <p:nvPicPr>
                      <p:cNvPr id="6"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65853" y="3165926"/>
                        <a:ext cx="2297227" cy="3446923"/>
                      </a:xfrm>
                      <a:prstGeom prst="rect">
                        <a:avLst/>
                      </a:prstGeom>
                      <a:noFill/>
                      <a:ln>
                        <a:noFill/>
                      </a:ln>
                      <a:effectLst/>
                    </p:spPr>
                  </p:pic>
                </p:oleObj>
              </mc:Fallback>
            </mc:AlternateContent>
          </a:graphicData>
        </a:graphic>
      </p:graphicFrame>
      <p:pic>
        <p:nvPicPr>
          <p:cNvPr id="5122" name="Picture 2" descr="Diesel: So lagert man Sprit in der Hoftankstelle | agrarheute.com">
            <a:extLst>
              <a:ext uri="{FF2B5EF4-FFF2-40B4-BE49-F238E27FC236}">
                <a16:creationId xmlns:a16="http://schemas.microsoft.com/office/drawing/2014/main" id="{142F73AB-09DD-2905-37C2-7CE2618C0C7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05123" y="1997766"/>
            <a:ext cx="3093051" cy="23197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71225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7E7D43-D82E-C80C-B2CE-756DA337168C}"/>
              </a:ext>
            </a:extLst>
          </p:cNvPr>
          <p:cNvSpPr>
            <a:spLocks noGrp="1"/>
          </p:cNvSpPr>
          <p:nvPr>
            <p:ph type="title"/>
          </p:nvPr>
        </p:nvSpPr>
        <p:spPr/>
        <p:txBody>
          <a:bodyPr/>
          <a:lstStyle/>
          <a:p>
            <a:r>
              <a:rPr lang="nl-NL" dirty="0"/>
              <a:t>Radiateur en intercooler motor</a:t>
            </a:r>
          </a:p>
        </p:txBody>
      </p:sp>
      <p:sp>
        <p:nvSpPr>
          <p:cNvPr id="3" name="Tijdelijke aanduiding voor tekst 2">
            <a:extLst>
              <a:ext uri="{FF2B5EF4-FFF2-40B4-BE49-F238E27FC236}">
                <a16:creationId xmlns:a16="http://schemas.microsoft.com/office/drawing/2014/main" id="{DD2A083E-A5CB-6393-D368-9DC5AA7A8965}"/>
              </a:ext>
            </a:extLst>
          </p:cNvPr>
          <p:cNvSpPr>
            <a:spLocks noGrp="1"/>
          </p:cNvSpPr>
          <p:nvPr>
            <p:ph type="body" sz="quarter" idx="24"/>
          </p:nvPr>
        </p:nvSpPr>
        <p:spPr>
          <a:xfrm>
            <a:off x="792702" y="1070366"/>
            <a:ext cx="4322131" cy="5542483"/>
          </a:xfrm>
        </p:spPr>
        <p:txBody>
          <a:bodyPr>
            <a:normAutofit/>
          </a:bodyPr>
          <a:lstStyle/>
          <a:p>
            <a:r>
              <a:rPr lang="nl-NL" sz="1800" b="1" dirty="0">
                <a:solidFill>
                  <a:srgbClr val="374151"/>
                </a:solidFill>
                <a:effectLst/>
                <a:latin typeface="Segoe UI" panose="020B0502040204020203" pitchFamily="34" charset="0"/>
                <a:ea typeface="Times New Roman" panose="02020603050405020304" pitchFamily="18" charset="0"/>
              </a:rPr>
              <a:t>Een radiateur </a:t>
            </a:r>
            <a:r>
              <a:rPr lang="nl-NL" sz="1800" dirty="0">
                <a:solidFill>
                  <a:srgbClr val="374151"/>
                </a:solidFill>
                <a:effectLst/>
                <a:latin typeface="Segoe UI" panose="020B0502040204020203" pitchFamily="34" charset="0"/>
                <a:ea typeface="Times New Roman" panose="02020603050405020304" pitchFamily="18" charset="0"/>
              </a:rPr>
              <a:t>is een apparaat dat wordt gebruikt om de motor van een voertuig te koelen. De radiateur is verbonden met het koelvloeistofsysteem van het voertuig en is verantwoordelijk voor het afgeven van de hitte die door het koelvloeistofsysteem wordt op</a:t>
            </a:r>
            <a:endParaRPr lang="nl-NL" sz="1800" dirty="0">
              <a:effectLst/>
              <a:latin typeface="Times New Roman" panose="02020603050405020304" pitchFamily="18" charset="0"/>
              <a:ea typeface="Times New Roman" panose="02020603050405020304" pitchFamily="18" charset="0"/>
            </a:endParaRPr>
          </a:p>
          <a:p>
            <a:endParaRPr lang="nl-NL" dirty="0"/>
          </a:p>
          <a:p>
            <a:r>
              <a:rPr lang="nl-NL" b="1" i="0" dirty="0">
                <a:solidFill>
                  <a:srgbClr val="374151"/>
                </a:solidFill>
                <a:effectLst/>
                <a:latin typeface="Söhne"/>
              </a:rPr>
              <a:t>Een intercooler</a:t>
            </a:r>
            <a:r>
              <a:rPr lang="nl-NL" b="0" i="0" dirty="0">
                <a:solidFill>
                  <a:srgbClr val="374151"/>
                </a:solidFill>
                <a:effectLst/>
                <a:latin typeface="Söhne"/>
              </a:rPr>
              <a:t> is een apparaat dat wordt gebruikt om de lucht die naar de motor van een voertuig wordt gebracht, te koelen. De intercooler wordt gebruikt in voertuigen met turbocompressoren, waarbij de lucht die naar de motor wordt gebracht, wordt opgepompt door de turbocompressor om de efficiëntie van de verbranding te verhogen.</a:t>
            </a:r>
            <a:endParaRPr lang="nl-NL" dirty="0"/>
          </a:p>
        </p:txBody>
      </p:sp>
      <p:pic>
        <p:nvPicPr>
          <p:cNvPr id="1026" name="Picture 2" descr="Fendt Radiator - H718202050230 | OEM | Fendt parts | Cooling Parts |  FarmingParts.com">
            <a:extLst>
              <a:ext uri="{FF2B5EF4-FFF2-40B4-BE49-F238E27FC236}">
                <a16:creationId xmlns:a16="http://schemas.microsoft.com/office/drawing/2014/main" id="{8BF8F037-BA2B-F702-5C2F-935EBF6FA5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6574" y="-624860"/>
            <a:ext cx="4458255" cy="445825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endt 926 Favorit Intercooler Wilkowo - Sprzedajemy.pl">
            <a:extLst>
              <a:ext uri="{FF2B5EF4-FFF2-40B4-BE49-F238E27FC236}">
                <a16:creationId xmlns:a16="http://schemas.microsoft.com/office/drawing/2014/main" id="{EB87605D-2407-8163-E335-DEA5D2A2D9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9937" y="3477368"/>
            <a:ext cx="3771530" cy="28286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82922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57D74D-FEF2-8E9D-A708-230CF3796DAF}"/>
              </a:ext>
            </a:extLst>
          </p:cNvPr>
          <p:cNvSpPr>
            <a:spLocks noGrp="1"/>
          </p:cNvSpPr>
          <p:nvPr>
            <p:ph type="title"/>
          </p:nvPr>
        </p:nvSpPr>
        <p:spPr/>
        <p:txBody>
          <a:bodyPr/>
          <a:lstStyle/>
          <a:p>
            <a:r>
              <a:rPr lang="nl-NL" dirty="0"/>
              <a:t>Airco condensator </a:t>
            </a:r>
          </a:p>
        </p:txBody>
      </p:sp>
      <p:sp>
        <p:nvSpPr>
          <p:cNvPr id="3" name="Tijdelijke aanduiding voor tekst 2">
            <a:extLst>
              <a:ext uri="{FF2B5EF4-FFF2-40B4-BE49-F238E27FC236}">
                <a16:creationId xmlns:a16="http://schemas.microsoft.com/office/drawing/2014/main" id="{0BBE3972-107C-441A-317D-658F9ADAD9BD}"/>
              </a:ext>
            </a:extLst>
          </p:cNvPr>
          <p:cNvSpPr>
            <a:spLocks noGrp="1"/>
          </p:cNvSpPr>
          <p:nvPr>
            <p:ph type="body" sz="quarter" idx="24"/>
          </p:nvPr>
        </p:nvSpPr>
        <p:spPr/>
        <p:txBody>
          <a:bodyPr/>
          <a:lstStyle/>
          <a:p>
            <a:r>
              <a:rPr lang="nl-NL" b="0" i="0" dirty="0">
                <a:solidFill>
                  <a:srgbClr val="374151"/>
                </a:solidFill>
                <a:effectLst/>
                <a:latin typeface="Söhne"/>
              </a:rPr>
              <a:t>Het doel van een airconditioning-condensor in een tractor is om de lucht in het cabinegebied te koelen, zodat de bestuurder comfortabel kan werken tijdens warme dagen.</a:t>
            </a:r>
          </a:p>
          <a:p>
            <a:endParaRPr lang="nl-NL" dirty="0">
              <a:solidFill>
                <a:srgbClr val="374151"/>
              </a:solidFill>
              <a:latin typeface="Söhne"/>
            </a:endParaRPr>
          </a:p>
          <a:p>
            <a:r>
              <a:rPr lang="nl-NL" b="0" i="0" dirty="0">
                <a:solidFill>
                  <a:srgbClr val="374151"/>
                </a:solidFill>
                <a:effectLst/>
                <a:latin typeface="Söhne"/>
              </a:rPr>
              <a:t>De condensor is meestal geïntegreerd in de radiator van het voertuig, maar sommige voertuigen hebben een aparte condensor.</a:t>
            </a:r>
            <a:endParaRPr lang="nl-NL" dirty="0"/>
          </a:p>
        </p:txBody>
      </p:sp>
      <p:pic>
        <p:nvPicPr>
          <p:cNvPr id="2052" name="Picture 4" descr="Airco condensoren te koop, tweedehands airco condensoren | Agriline  Nederland">
            <a:extLst>
              <a:ext uri="{FF2B5EF4-FFF2-40B4-BE49-F238E27FC236}">
                <a16:creationId xmlns:a16="http://schemas.microsoft.com/office/drawing/2014/main" id="{BAEEC0F7-2F7C-6752-B8DF-4F4F14E71A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54085" y="3193611"/>
            <a:ext cx="4382329" cy="32867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6092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1457A299-39EC-23B2-1273-A10C491F09D4}"/>
              </a:ext>
            </a:extLst>
          </p:cNvPr>
          <p:cNvSpPr>
            <a:spLocks noGrp="1"/>
          </p:cNvSpPr>
          <p:nvPr>
            <p:ph sz="quarter" idx="11"/>
          </p:nvPr>
        </p:nvSpPr>
        <p:spPr>
          <a:xfrm>
            <a:off x="5731056" y="2519363"/>
            <a:ext cx="4080000" cy="3370262"/>
          </a:xfrm>
        </p:spPr>
        <p:txBody>
          <a:bodyPr>
            <a:normAutofit/>
          </a:bodyPr>
          <a:lstStyle/>
          <a:p>
            <a:r>
              <a:rPr lang="nl-NL" sz="1600" b="0" i="0">
                <a:effectLst/>
              </a:rPr>
              <a:t>De hydrauliekoliekoeler van een tractor is meestal geïntegreerd in de radiator van het voertuig, hoewel sommige tractoren een aparte koeler hebben.</a:t>
            </a:r>
          </a:p>
          <a:p>
            <a:endParaRPr lang="nl-NL" sz="1600"/>
          </a:p>
          <a:p>
            <a:r>
              <a:rPr lang="nl-NL" sz="1600" b="0" i="0">
                <a:effectLst/>
              </a:rPr>
              <a:t>De hydrauliekoliekoeler heeft als doel om de temperatuur van de hydrauliekolie in het systeem te reguleren en te verlagen. De hydrauliekolie wordt gebruikt om de hydraulische cilinders en motoren van het voertuig te smeren en te koelen tijdens het gebruik. </a:t>
            </a:r>
          </a:p>
          <a:p>
            <a:endParaRPr lang="nl-NL" sz="1600"/>
          </a:p>
          <a:p>
            <a:endParaRPr lang="nl-NL" sz="1600"/>
          </a:p>
        </p:txBody>
      </p:sp>
      <p:sp>
        <p:nvSpPr>
          <p:cNvPr id="2" name="Titel 1">
            <a:extLst>
              <a:ext uri="{FF2B5EF4-FFF2-40B4-BE49-F238E27FC236}">
                <a16:creationId xmlns:a16="http://schemas.microsoft.com/office/drawing/2014/main" id="{7E43BE5A-11D9-AC90-EF0D-746023D31BC8}"/>
              </a:ext>
            </a:extLst>
          </p:cNvPr>
          <p:cNvSpPr>
            <a:spLocks noGrp="1"/>
          </p:cNvSpPr>
          <p:nvPr>
            <p:ph type="title"/>
          </p:nvPr>
        </p:nvSpPr>
        <p:spPr>
          <a:xfrm>
            <a:off x="5818299" y="1322048"/>
            <a:ext cx="8542867" cy="600242"/>
          </a:xfrm>
        </p:spPr>
        <p:txBody>
          <a:bodyPr anchor="ctr">
            <a:normAutofit/>
          </a:bodyPr>
          <a:lstStyle/>
          <a:p>
            <a:r>
              <a:rPr lang="nl-NL" sz="1800" dirty="0"/>
              <a:t>Hydrauliek olie koeler.</a:t>
            </a:r>
            <a:br>
              <a:rPr lang="nl-NL" sz="1800" dirty="0"/>
            </a:br>
            <a:endParaRPr lang="nl-NL" sz="1800" dirty="0"/>
          </a:p>
        </p:txBody>
      </p:sp>
      <p:pic>
        <p:nvPicPr>
          <p:cNvPr id="3074" name="Picture 2" descr="Agrifluid HT 5L">
            <a:extLst>
              <a:ext uri="{FF2B5EF4-FFF2-40B4-BE49-F238E27FC236}">
                <a16:creationId xmlns:a16="http://schemas.microsoft.com/office/drawing/2014/main" id="{67971520-0A5C-B90E-11AB-FD8AD0390B7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070634" y="2519363"/>
            <a:ext cx="2510844" cy="3370262"/>
          </a:xfrm>
          <a:prstGeom prst="rect">
            <a:avLst/>
          </a:prstGeom>
          <a:solidFill>
            <a:srgbClr val="FFFFFF"/>
          </a:solidFill>
        </p:spPr>
      </p:pic>
    </p:spTree>
    <p:extLst>
      <p:ext uri="{BB962C8B-B14F-4D97-AF65-F5344CB8AC3E}">
        <p14:creationId xmlns:p14="http://schemas.microsoft.com/office/powerpoint/2010/main" val="28269761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a:stretch>
            <a:fillRect/>
          </a:stretch>
        </p:blipFill>
        <p:spPr>
          <a:xfrm>
            <a:off x="5630239" y="3609976"/>
            <a:ext cx="3403945" cy="2591640"/>
          </a:xfrm>
          <a:prstGeom prst="rect">
            <a:avLst/>
          </a:prstGeom>
        </p:spPr>
      </p:pic>
      <p:pic>
        <p:nvPicPr>
          <p:cNvPr id="3" name="Afbeelding 2"/>
          <p:cNvPicPr>
            <a:picLocks noChangeAspect="1"/>
          </p:cNvPicPr>
          <p:nvPr/>
        </p:nvPicPr>
        <p:blipFill>
          <a:blip r:embed="rId3"/>
          <a:stretch>
            <a:fillRect/>
          </a:stretch>
        </p:blipFill>
        <p:spPr>
          <a:xfrm>
            <a:off x="2797829" y="4397749"/>
            <a:ext cx="2562225" cy="1790700"/>
          </a:xfrm>
          <a:prstGeom prst="rect">
            <a:avLst/>
          </a:prstGeom>
        </p:spPr>
      </p:pic>
      <p:sp>
        <p:nvSpPr>
          <p:cNvPr id="6" name="Tekstvak 5">
            <a:extLst>
              <a:ext uri="{FF2B5EF4-FFF2-40B4-BE49-F238E27FC236}">
                <a16:creationId xmlns:a16="http://schemas.microsoft.com/office/drawing/2014/main" id="{BA38F5A5-1526-41FB-83D8-DE81BCD14217}"/>
              </a:ext>
            </a:extLst>
          </p:cNvPr>
          <p:cNvSpPr txBox="1"/>
          <p:nvPr/>
        </p:nvSpPr>
        <p:spPr>
          <a:xfrm>
            <a:off x="565634" y="948734"/>
            <a:ext cx="5064605" cy="3416320"/>
          </a:xfrm>
          <a:prstGeom prst="rect">
            <a:avLst/>
          </a:prstGeom>
          <a:noFill/>
        </p:spPr>
        <p:txBody>
          <a:bodyPr wrap="square" rtlCol="0">
            <a:spAutoFit/>
          </a:bodyPr>
          <a:lstStyle/>
          <a:p>
            <a:endParaRPr lang="nl-NL" dirty="0"/>
          </a:p>
          <a:p>
            <a:r>
              <a:rPr lang="nl-NL" b="1" dirty="0"/>
              <a:t>Wat is het en wat doet het? </a:t>
            </a:r>
          </a:p>
          <a:p>
            <a:endParaRPr lang="nl-NL" dirty="0"/>
          </a:p>
          <a:p>
            <a:r>
              <a:rPr lang="nl-NL" dirty="0"/>
              <a:t>De bewegende delen in een motor worden gesmeerd door olie. </a:t>
            </a:r>
          </a:p>
          <a:p>
            <a:endParaRPr lang="nl-NL" dirty="0"/>
          </a:p>
          <a:p>
            <a:r>
              <a:rPr lang="nl-NL" dirty="0"/>
              <a:t>Nu heeft olie de eigenschap vuil op te nemen die door slijtage ontstaan, zoals verbrandingsresten, roet en metaaldeeltjes. </a:t>
            </a:r>
          </a:p>
          <a:p>
            <a:endParaRPr lang="nl-NL" dirty="0"/>
          </a:p>
          <a:p>
            <a:r>
              <a:rPr lang="nl-NL" dirty="0"/>
              <a:t>Het oliefilter zuivert de olie van deze onregelmatigheden.</a:t>
            </a:r>
          </a:p>
        </p:txBody>
      </p:sp>
      <p:sp>
        <p:nvSpPr>
          <p:cNvPr id="10" name="Titel 9">
            <a:extLst>
              <a:ext uri="{FF2B5EF4-FFF2-40B4-BE49-F238E27FC236}">
                <a16:creationId xmlns:a16="http://schemas.microsoft.com/office/drawing/2014/main" id="{83D60D48-30C1-4645-BC3C-75A29D6741E2}"/>
              </a:ext>
            </a:extLst>
          </p:cNvPr>
          <p:cNvSpPr>
            <a:spLocks noGrp="1"/>
          </p:cNvSpPr>
          <p:nvPr>
            <p:ph type="title"/>
          </p:nvPr>
        </p:nvSpPr>
        <p:spPr/>
        <p:txBody>
          <a:bodyPr>
            <a:normAutofit/>
          </a:bodyPr>
          <a:lstStyle/>
          <a:p>
            <a:r>
              <a:rPr lang="nl-NL" altLang="de-DE" sz="4000" dirty="0"/>
              <a:t>Olie filter</a:t>
            </a:r>
            <a:endParaRPr lang="nl-NL" sz="4000" dirty="0"/>
          </a:p>
        </p:txBody>
      </p:sp>
    </p:spTree>
    <p:extLst>
      <p:ext uri="{BB962C8B-B14F-4D97-AF65-F5344CB8AC3E}">
        <p14:creationId xmlns:p14="http://schemas.microsoft.com/office/powerpoint/2010/main" val="8071185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sz="quarter" idx="11"/>
          </p:nvPr>
        </p:nvSpPr>
        <p:spPr>
          <a:xfrm>
            <a:off x="4466347" y="2321752"/>
            <a:ext cx="4080000" cy="3370262"/>
          </a:xfrm>
        </p:spPr>
        <p:txBody>
          <a:bodyPr>
            <a:normAutofit/>
          </a:bodyPr>
          <a:lstStyle/>
          <a:p>
            <a:endParaRPr lang="nl-NL" dirty="0"/>
          </a:p>
          <a:p>
            <a:r>
              <a:rPr lang="nl-NL" sz="1800" dirty="0">
                <a:solidFill>
                  <a:srgbClr val="374151"/>
                </a:solidFill>
                <a:effectLst/>
                <a:latin typeface="Segoe UI" panose="020B0502040204020203" pitchFamily="34" charset="0"/>
                <a:ea typeface="Calibri" panose="020F0502020204030204" pitchFamily="34" charset="0"/>
              </a:rPr>
              <a:t>Motorolie wordt gebruikt om de motor van de tractor te smeren en koelen. Het helpt om de wrijving en hitte in de motor te verminderen en beschermt de bewegende delen van de motor tegen slijtage</a:t>
            </a:r>
            <a:endParaRPr lang="nl-NL" dirty="0"/>
          </a:p>
          <a:p>
            <a:r>
              <a:rPr lang="nl-NL" dirty="0" err="1"/>
              <a:t>Vario</a:t>
            </a:r>
            <a:r>
              <a:rPr lang="nl-NL" dirty="0"/>
              <a:t> olie heeft een apart reservoir dan hydraulische olie!!</a:t>
            </a:r>
          </a:p>
          <a:p>
            <a:endParaRPr lang="nl-NL" dirty="0"/>
          </a:p>
        </p:txBody>
      </p:sp>
      <p:sp>
        <p:nvSpPr>
          <p:cNvPr id="2" name="Titel 1"/>
          <p:cNvSpPr>
            <a:spLocks noGrp="1"/>
          </p:cNvSpPr>
          <p:nvPr>
            <p:ph type="title"/>
          </p:nvPr>
        </p:nvSpPr>
        <p:spPr>
          <a:xfrm>
            <a:off x="1286056" y="1540709"/>
            <a:ext cx="8542867" cy="600242"/>
          </a:xfrm>
        </p:spPr>
        <p:txBody>
          <a:bodyPr anchor="ctr">
            <a:normAutofit/>
          </a:bodyPr>
          <a:lstStyle/>
          <a:p>
            <a:r>
              <a:rPr lang="nl-NL"/>
              <a:t>Oliepeil/vuldop vario olie</a:t>
            </a:r>
          </a:p>
        </p:txBody>
      </p:sp>
      <p:pic>
        <p:nvPicPr>
          <p:cNvPr id="4" name="Afbeelding 3"/>
          <p:cNvPicPr>
            <a:picLocks noChangeAspect="1"/>
          </p:cNvPicPr>
          <p:nvPr/>
        </p:nvPicPr>
        <p:blipFill>
          <a:blip r:embed="rId2"/>
          <a:stretch>
            <a:fillRect/>
          </a:stretch>
        </p:blipFill>
        <p:spPr>
          <a:xfrm>
            <a:off x="327822" y="2532142"/>
            <a:ext cx="4080000" cy="2785149"/>
          </a:xfrm>
          <a:prstGeom prst="rect">
            <a:avLst/>
          </a:prstGeom>
          <a:noFill/>
        </p:spPr>
      </p:pic>
      <p:pic>
        <p:nvPicPr>
          <p:cNvPr id="6" name="Afbeelding 5">
            <a:extLst>
              <a:ext uri="{FF2B5EF4-FFF2-40B4-BE49-F238E27FC236}">
                <a16:creationId xmlns:a16="http://schemas.microsoft.com/office/drawing/2014/main" id="{5A088A4C-8406-78D9-BC9E-3531F227AD9A}"/>
              </a:ext>
            </a:extLst>
          </p:cNvPr>
          <p:cNvPicPr>
            <a:picLocks noChangeAspect="1"/>
          </p:cNvPicPr>
          <p:nvPr/>
        </p:nvPicPr>
        <p:blipFill>
          <a:blip r:embed="rId3"/>
          <a:stretch>
            <a:fillRect/>
          </a:stretch>
        </p:blipFill>
        <p:spPr>
          <a:xfrm>
            <a:off x="8604872" y="2140951"/>
            <a:ext cx="3259306" cy="3370261"/>
          </a:xfrm>
          <a:prstGeom prst="rect">
            <a:avLst/>
          </a:prstGeom>
        </p:spPr>
      </p:pic>
    </p:spTree>
    <p:extLst>
      <p:ext uri="{BB962C8B-B14F-4D97-AF65-F5344CB8AC3E}">
        <p14:creationId xmlns:p14="http://schemas.microsoft.com/office/powerpoint/2010/main" val="33386178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Hydrauliek tank</a:t>
            </a:r>
          </a:p>
        </p:txBody>
      </p:sp>
      <p:pic>
        <p:nvPicPr>
          <p:cNvPr id="6" name="Tijdelijke aanduiding voor inhoud 5"/>
          <p:cNvPicPr>
            <a:picLocks noGrp="1" noChangeAspect="1"/>
          </p:cNvPicPr>
          <p:nvPr>
            <p:ph idx="4294967295"/>
          </p:nvPr>
        </p:nvPicPr>
        <p:blipFill>
          <a:blip r:embed="rId2"/>
          <a:stretch>
            <a:fillRect/>
          </a:stretch>
        </p:blipFill>
        <p:spPr>
          <a:xfrm>
            <a:off x="1018731" y="1703231"/>
            <a:ext cx="4635857" cy="3277142"/>
          </a:xfrm>
          <a:prstGeom prst="rect">
            <a:avLst/>
          </a:prstGeom>
        </p:spPr>
      </p:pic>
      <p:sp>
        <p:nvSpPr>
          <p:cNvPr id="4" name="Tekstvak 3">
            <a:extLst>
              <a:ext uri="{FF2B5EF4-FFF2-40B4-BE49-F238E27FC236}">
                <a16:creationId xmlns:a16="http://schemas.microsoft.com/office/drawing/2014/main" id="{B0A5BD54-FCC4-41DB-023A-A1572BCD55B3}"/>
              </a:ext>
            </a:extLst>
          </p:cNvPr>
          <p:cNvSpPr txBox="1"/>
          <p:nvPr/>
        </p:nvSpPr>
        <p:spPr>
          <a:xfrm>
            <a:off x="5963576" y="2000375"/>
            <a:ext cx="6121152" cy="1477328"/>
          </a:xfrm>
          <a:prstGeom prst="rect">
            <a:avLst/>
          </a:prstGeom>
          <a:noFill/>
        </p:spPr>
        <p:txBody>
          <a:bodyPr wrap="square">
            <a:spAutoFit/>
          </a:bodyPr>
          <a:lstStyle/>
          <a:p>
            <a:r>
              <a:rPr lang="nl-NL" sz="1800" dirty="0">
                <a:solidFill>
                  <a:srgbClr val="374151"/>
                </a:solidFill>
                <a:effectLst/>
                <a:latin typeface="Segoe UI" panose="020B0502040204020203" pitchFamily="34" charset="0"/>
                <a:ea typeface="Calibri" panose="020F0502020204030204" pitchFamily="34" charset="0"/>
              </a:rPr>
              <a:t>Hydrauliek is een technologie die wordt gebruikt om kracht en beweging te verplaatsen met behulp van vloeistoffen, meestal olie. </a:t>
            </a:r>
          </a:p>
          <a:p>
            <a:endParaRPr lang="nl-NL" dirty="0">
              <a:solidFill>
                <a:srgbClr val="374151"/>
              </a:solidFill>
              <a:latin typeface="Segoe UI" panose="020B0502040204020203" pitchFamily="34" charset="0"/>
            </a:endParaRPr>
          </a:p>
          <a:p>
            <a:endParaRPr lang="nl-NL" dirty="0"/>
          </a:p>
        </p:txBody>
      </p:sp>
    </p:spTree>
    <p:extLst>
      <p:ext uri="{BB962C8B-B14F-4D97-AF65-F5344CB8AC3E}">
        <p14:creationId xmlns:p14="http://schemas.microsoft.com/office/powerpoint/2010/main" val="38577122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ChangeArrowheads="1"/>
          </p:cNvSpPr>
          <p:nvPr>
            <p:ph type="title"/>
          </p:nvPr>
        </p:nvSpPr>
        <p:spPr bwMode="auto">
          <a:solidFill>
            <a:srgbClr val="FFFFFF"/>
          </a:solidFill>
          <a:ln>
            <a:noFill/>
            <a:miter lim="800000"/>
            <a:headEnd/>
            <a:tailEnd/>
          </a:ln>
        </p:spPr>
        <p:txBody>
          <a:bodyPr vert="horz" wrap="square" lIns="91440" tIns="45720" rIns="91440" bIns="45720" numCol="1" rtlCol="0" anchor="t" anchorCtr="0" compatLnSpc="1">
            <a:prstTxWarp prst="textNoShape">
              <a:avLst/>
            </a:prstTxWarp>
            <a:normAutofit/>
          </a:bodyPr>
          <a:lstStyle/>
          <a:p>
            <a:r>
              <a:rPr lang="nl-NL" altLang="de-DE" sz="2800" dirty="0"/>
              <a:t>Hydrauliek aansluitingen</a:t>
            </a:r>
          </a:p>
        </p:txBody>
      </p:sp>
      <p:sp>
        <p:nvSpPr>
          <p:cNvPr id="198659" name="Rectangle 3"/>
          <p:cNvSpPr>
            <a:spLocks noGrp="1" noChangeArrowheads="1"/>
          </p:cNvSpPr>
          <p:nvPr>
            <p:ph type="body" sz="quarter" idx="24"/>
          </p:nvPr>
        </p:nvSpPr>
        <p:spPr bwMode="auto">
          <a:solidFill>
            <a:srgbClr val="FFFFFF"/>
          </a:solidFill>
          <a:ln>
            <a:noFill/>
            <a:miter lim="800000"/>
            <a:headEnd/>
            <a:tailEnd/>
          </a:ln>
        </p:spPr>
        <p:txBody>
          <a:bodyPr vert="horz" wrap="square" lIns="91440" tIns="45720" rIns="91440" bIns="45720" numCol="1" rtlCol="0" anchor="t" anchorCtr="0" compatLnSpc="1">
            <a:prstTxWarp prst="textNoShape">
              <a:avLst/>
            </a:prstTxWarp>
            <a:normAutofit/>
          </a:bodyPr>
          <a:lstStyle/>
          <a:p>
            <a:r>
              <a:rPr lang="nl-NL" altLang="de-DE" dirty="0"/>
              <a:t>Hydraulische koppelingen altijd schoon houden en schoon aankoppelen.</a:t>
            </a:r>
          </a:p>
          <a:p>
            <a:r>
              <a:rPr lang="nl-NL" altLang="de-DE" dirty="0"/>
              <a:t>Altijd schoongepoetste stofdoppen erop.</a:t>
            </a:r>
          </a:p>
          <a:p>
            <a:endParaRPr lang="nl-NL" altLang="de-DE" dirty="0"/>
          </a:p>
          <a:p>
            <a:r>
              <a:rPr lang="nl-NL" altLang="de-DE" dirty="0"/>
              <a:t>Nooit vreemde oliën vermengen, geeft slijtage aan hydraulisch systeem.</a:t>
            </a:r>
          </a:p>
        </p:txBody>
      </p:sp>
      <p:pic>
        <p:nvPicPr>
          <p:cNvPr id="5"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10559" r="11439" b="19157"/>
          <a:stretch/>
        </p:blipFill>
        <p:spPr bwMode="auto">
          <a:xfrm>
            <a:off x="1047437" y="3104466"/>
            <a:ext cx="2192338" cy="29284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772480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Brandstof filter</a:t>
            </a:r>
          </a:p>
        </p:txBody>
      </p:sp>
      <p:sp>
        <p:nvSpPr>
          <p:cNvPr id="3" name="Tijdelijke aanduiding voor inhoud 2"/>
          <p:cNvSpPr>
            <a:spLocks noGrp="1"/>
          </p:cNvSpPr>
          <p:nvPr>
            <p:ph type="body" sz="quarter" idx="24"/>
          </p:nvPr>
        </p:nvSpPr>
        <p:spPr/>
        <p:txBody>
          <a:bodyPr/>
          <a:lstStyle/>
          <a:p>
            <a:r>
              <a:rPr lang="nl-NL" dirty="0"/>
              <a:t>Wat doet de brandstof filter?</a:t>
            </a:r>
          </a:p>
          <a:p>
            <a:endParaRPr lang="nl-NL" dirty="0"/>
          </a:p>
          <a:p>
            <a:r>
              <a:rPr lang="nl-NL" dirty="0"/>
              <a:t>Makkelijk te vervangen.</a:t>
            </a:r>
          </a:p>
          <a:p>
            <a:endParaRPr lang="nl-NL" dirty="0"/>
          </a:p>
          <a:p>
            <a:r>
              <a:rPr lang="nl-NL" dirty="0"/>
              <a:t>de </a:t>
            </a:r>
            <a:r>
              <a:rPr lang="nl-NL" dirty="0" err="1"/>
              <a:t>brandstofilter</a:t>
            </a:r>
            <a:r>
              <a:rPr lang="nl-NL" dirty="0"/>
              <a:t> is van papier .</a:t>
            </a:r>
          </a:p>
        </p:txBody>
      </p:sp>
      <p:pic>
        <p:nvPicPr>
          <p:cNvPr id="4" name="Afbeelding 3"/>
          <p:cNvPicPr>
            <a:picLocks noChangeAspect="1"/>
          </p:cNvPicPr>
          <p:nvPr/>
        </p:nvPicPr>
        <p:blipFill>
          <a:blip r:embed="rId2"/>
          <a:stretch>
            <a:fillRect/>
          </a:stretch>
        </p:blipFill>
        <p:spPr>
          <a:xfrm>
            <a:off x="5975729" y="2166475"/>
            <a:ext cx="6216271" cy="4691525"/>
          </a:xfrm>
          <a:prstGeom prst="rect">
            <a:avLst/>
          </a:prstGeom>
        </p:spPr>
      </p:pic>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52221" y="140791"/>
            <a:ext cx="3732344" cy="2500670"/>
          </a:xfrm>
          <a:prstGeom prst="rect">
            <a:avLst/>
          </a:prstGeom>
        </p:spPr>
      </p:pic>
      <p:pic>
        <p:nvPicPr>
          <p:cNvPr id="6" name="Afbeelding 5"/>
          <p:cNvPicPr>
            <a:picLocks noChangeAspect="1"/>
          </p:cNvPicPr>
          <p:nvPr/>
        </p:nvPicPr>
        <p:blipFill>
          <a:blip r:embed="rId4"/>
          <a:stretch>
            <a:fillRect/>
          </a:stretch>
        </p:blipFill>
        <p:spPr>
          <a:xfrm>
            <a:off x="1917841" y="3778284"/>
            <a:ext cx="1885950" cy="2486025"/>
          </a:xfrm>
          <a:prstGeom prst="rect">
            <a:avLst/>
          </a:prstGeom>
        </p:spPr>
      </p:pic>
    </p:spTree>
    <p:extLst>
      <p:ext uri="{BB962C8B-B14F-4D97-AF65-F5344CB8AC3E}">
        <p14:creationId xmlns:p14="http://schemas.microsoft.com/office/powerpoint/2010/main" val="38244503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2" name="Picture 6" descr="C14573P Waterafscheidend brandstoffilter, benzine filter">
            <a:extLst>
              <a:ext uri="{FF2B5EF4-FFF2-40B4-BE49-F238E27FC236}">
                <a16:creationId xmlns:a16="http://schemas.microsoft.com/office/drawing/2014/main" id="{4F07E515-F65B-8833-2F0E-710BBEF6C9C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123486" y="1389000"/>
            <a:ext cx="4080000" cy="4080000"/>
          </a:xfrm>
          <a:prstGeom prst="rect">
            <a:avLst/>
          </a:prstGeom>
          <a:solidFill>
            <a:srgbClr val="FFFFFF"/>
          </a:solidFill>
        </p:spPr>
      </p:pic>
      <p:sp>
        <p:nvSpPr>
          <p:cNvPr id="2" name="Titel 1"/>
          <p:cNvSpPr>
            <a:spLocks noGrp="1"/>
          </p:cNvSpPr>
          <p:nvPr>
            <p:ph type="title"/>
          </p:nvPr>
        </p:nvSpPr>
        <p:spPr>
          <a:xfrm>
            <a:off x="1286056" y="1540709"/>
            <a:ext cx="8542867" cy="600242"/>
          </a:xfrm>
        </p:spPr>
        <p:txBody>
          <a:bodyPr anchor="ctr">
            <a:normAutofit/>
          </a:bodyPr>
          <a:lstStyle/>
          <a:p>
            <a:r>
              <a:rPr lang="nl-NL" dirty="0"/>
              <a:t>Brandstof voorfilter</a:t>
            </a:r>
          </a:p>
        </p:txBody>
      </p:sp>
      <p:sp>
        <p:nvSpPr>
          <p:cNvPr id="3" name="Tijdelijke aanduiding voor inhoud 2"/>
          <p:cNvSpPr>
            <a:spLocks noGrp="1"/>
          </p:cNvSpPr>
          <p:nvPr>
            <p:ph sz="quarter" idx="12"/>
          </p:nvPr>
        </p:nvSpPr>
        <p:spPr>
          <a:xfrm>
            <a:off x="988514" y="2280437"/>
            <a:ext cx="4080000" cy="3370262"/>
          </a:xfrm>
        </p:spPr>
        <p:txBody>
          <a:bodyPr>
            <a:normAutofit/>
          </a:bodyPr>
          <a:lstStyle/>
          <a:p>
            <a:r>
              <a:rPr lang="nl-NL" sz="1400" dirty="0"/>
              <a:t>Dankzij het </a:t>
            </a:r>
            <a:r>
              <a:rPr lang="nl-NL" sz="1400" dirty="0" err="1"/>
              <a:t>brandstofvoorfilter</a:t>
            </a:r>
            <a:r>
              <a:rPr lang="nl-NL" sz="1400" dirty="0"/>
              <a:t> met thermostatische kraan loopt de </a:t>
            </a:r>
            <a:r>
              <a:rPr lang="nl-NL" sz="1400" dirty="0" err="1"/>
              <a:t>trekkermotor</a:t>
            </a:r>
            <a:r>
              <a:rPr lang="nl-NL" sz="1400" dirty="0"/>
              <a:t> ook bij zeer lage temperaturen altijd goed. Het voorfilter laat namelijk voorverwarmde brandstof vanuit de retourleiding in het voorfilter terugvloeien.</a:t>
            </a:r>
          </a:p>
          <a:p>
            <a:endParaRPr lang="nl-NL" sz="1400" dirty="0"/>
          </a:p>
          <a:p>
            <a:r>
              <a:rPr lang="nl-NL" sz="1400" dirty="0"/>
              <a:t>Wat heeft deze voorfilter voor belangrijk doel?</a:t>
            </a:r>
          </a:p>
          <a:p>
            <a:endParaRPr lang="nl-NL" sz="1400" dirty="0"/>
          </a:p>
          <a:p>
            <a:pPr marL="342900" indent="-342900">
              <a:buFont typeface="Arial" panose="020B0604020202020204" pitchFamily="34" charset="0"/>
              <a:buChar char="•"/>
            </a:pPr>
            <a:r>
              <a:rPr lang="nl-NL" sz="1400" dirty="0"/>
              <a:t>Water uit diesel scheiden.</a:t>
            </a:r>
          </a:p>
          <a:p>
            <a:pPr marL="342900" indent="-342900">
              <a:buFont typeface="Arial" panose="020B0604020202020204" pitchFamily="34" charset="0"/>
              <a:buChar char="•"/>
            </a:pPr>
            <a:r>
              <a:rPr lang="nl-NL" sz="1400" dirty="0"/>
              <a:t>Goed starten bij lage temperaturen</a:t>
            </a:r>
          </a:p>
          <a:p>
            <a:endParaRPr lang="nl-NL" sz="1400" dirty="0"/>
          </a:p>
        </p:txBody>
      </p:sp>
    </p:spTree>
    <p:extLst>
      <p:ext uri="{BB962C8B-B14F-4D97-AF65-F5344CB8AC3E}">
        <p14:creationId xmlns:p14="http://schemas.microsoft.com/office/powerpoint/2010/main" val="30126677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Luchtfilter</a:t>
            </a:r>
          </a:p>
        </p:txBody>
      </p:sp>
      <p:sp>
        <p:nvSpPr>
          <p:cNvPr id="3" name="Tijdelijke aanduiding voor inhoud 2"/>
          <p:cNvSpPr>
            <a:spLocks noGrp="1"/>
          </p:cNvSpPr>
          <p:nvPr>
            <p:ph type="body" sz="quarter" idx="24"/>
          </p:nvPr>
        </p:nvSpPr>
        <p:spPr/>
        <p:txBody>
          <a:bodyPr/>
          <a:lstStyle/>
          <a:p>
            <a:r>
              <a:rPr lang="nl-NL" b="1" dirty="0"/>
              <a:t>Wat doet het luchtfilter?</a:t>
            </a:r>
          </a:p>
          <a:p>
            <a:r>
              <a:rPr lang="nl-NL" dirty="0"/>
              <a:t>Een luchtfilter blaas je schoon door van binnen naar buiten te blazen. </a:t>
            </a:r>
          </a:p>
          <a:p>
            <a:r>
              <a:rPr lang="nl-NL" sz="1800" dirty="0">
                <a:solidFill>
                  <a:srgbClr val="374151"/>
                </a:solidFill>
                <a:effectLst/>
                <a:latin typeface="Segoe UI" panose="020B0502040204020203" pitchFamily="34" charset="0"/>
                <a:ea typeface="Calibri" panose="020F0502020204030204" pitchFamily="34" charset="0"/>
              </a:rPr>
              <a:t>een verstopte luchtfilter leiden tot:</a:t>
            </a:r>
          </a:p>
          <a:p>
            <a:pPr marL="285750" indent="-285750">
              <a:buFont typeface="Arial" panose="020B0604020202020204" pitchFamily="34" charset="0"/>
              <a:buChar char="•"/>
            </a:pPr>
            <a:r>
              <a:rPr lang="nl-NL" sz="1800" dirty="0">
                <a:solidFill>
                  <a:srgbClr val="374151"/>
                </a:solidFill>
                <a:effectLst/>
                <a:latin typeface="Segoe UI" panose="020B0502040204020203" pitchFamily="34" charset="0"/>
                <a:ea typeface="Calibri" panose="020F0502020204030204" pitchFamily="34" charset="0"/>
              </a:rPr>
              <a:t>een afname van de luchtstroom</a:t>
            </a:r>
          </a:p>
          <a:p>
            <a:pPr marL="285750" indent="-285750">
              <a:buFont typeface="Arial" panose="020B0604020202020204" pitchFamily="34" charset="0"/>
              <a:buChar char="•"/>
            </a:pPr>
            <a:r>
              <a:rPr lang="nl-NL" sz="1800" dirty="0">
                <a:solidFill>
                  <a:srgbClr val="374151"/>
                </a:solidFill>
                <a:effectLst/>
                <a:latin typeface="Segoe UI" panose="020B0502040204020203" pitchFamily="34" charset="0"/>
                <a:ea typeface="Calibri" panose="020F0502020204030204" pitchFamily="34" charset="0"/>
              </a:rPr>
              <a:t>een afname van de koeling van de motor.</a:t>
            </a:r>
          </a:p>
          <a:p>
            <a:pPr marL="285750" indent="-285750">
              <a:buFont typeface="Arial" panose="020B0604020202020204" pitchFamily="34" charset="0"/>
              <a:buChar char="•"/>
            </a:pPr>
            <a:r>
              <a:rPr lang="nl-NL" sz="1800" dirty="0">
                <a:solidFill>
                  <a:srgbClr val="374151"/>
                </a:solidFill>
                <a:effectLst/>
                <a:latin typeface="Segoe UI" panose="020B0502040204020203" pitchFamily="34" charset="0"/>
                <a:ea typeface="Calibri" panose="020F0502020204030204" pitchFamily="34" charset="0"/>
              </a:rPr>
              <a:t>leiden tot een afname van de levensduur van de olie in de motor</a:t>
            </a:r>
            <a:endParaRPr lang="nl-NL" sz="1800" dirty="0">
              <a:solidFill>
                <a:srgbClr val="374151"/>
              </a:solidFill>
              <a:latin typeface="Segoe UI" panose="020B0502040204020203" pitchFamily="34" charset="0"/>
              <a:ea typeface="Calibri" panose="020F0502020204030204" pitchFamily="34" charset="0"/>
            </a:endParaRPr>
          </a:p>
          <a:p>
            <a:pPr marL="285750" indent="-285750">
              <a:buFont typeface="Arial" panose="020B0604020202020204" pitchFamily="34" charset="0"/>
              <a:buChar char="•"/>
            </a:pPr>
            <a:endParaRPr lang="nl-NL" dirty="0"/>
          </a:p>
        </p:txBody>
      </p:sp>
      <p:pic>
        <p:nvPicPr>
          <p:cNvPr id="4" name="Afbeelding 3"/>
          <p:cNvPicPr>
            <a:picLocks noChangeAspect="1"/>
          </p:cNvPicPr>
          <p:nvPr/>
        </p:nvPicPr>
        <p:blipFill>
          <a:blip r:embed="rId2"/>
          <a:stretch>
            <a:fillRect/>
          </a:stretch>
        </p:blipFill>
        <p:spPr>
          <a:xfrm>
            <a:off x="7661429" y="3875982"/>
            <a:ext cx="4325562" cy="2982017"/>
          </a:xfrm>
          <a:prstGeom prst="rect">
            <a:avLst/>
          </a:prstGeom>
        </p:spPr>
      </p:pic>
      <p:pic>
        <p:nvPicPr>
          <p:cNvPr id="5" name="Picture 6" descr="DSCF0111">
            <a:extLst>
              <a:ext uri="{FF2B5EF4-FFF2-40B4-BE49-F238E27FC236}">
                <a16:creationId xmlns:a16="http://schemas.microsoft.com/office/drawing/2014/main" id="{3CEA630E-B189-DE1D-D84C-10D2F2C00F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2434"/>
          <a:stretch>
            <a:fillRect/>
          </a:stretch>
        </p:blipFill>
        <p:spPr bwMode="auto">
          <a:xfrm>
            <a:off x="8759285" y="1189644"/>
            <a:ext cx="2317917" cy="25735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79799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Koelvloeistof</a:t>
            </a:r>
          </a:p>
        </p:txBody>
      </p:sp>
      <p:sp>
        <p:nvSpPr>
          <p:cNvPr id="3" name="Tijdelijke aanduiding voor inhoud 2"/>
          <p:cNvSpPr>
            <a:spLocks noGrp="1"/>
          </p:cNvSpPr>
          <p:nvPr>
            <p:ph type="body" sz="quarter" idx="24"/>
          </p:nvPr>
        </p:nvSpPr>
        <p:spPr/>
        <p:txBody>
          <a:bodyPr>
            <a:normAutofit lnSpcReduction="10000"/>
          </a:bodyPr>
          <a:lstStyle/>
          <a:p>
            <a:r>
              <a:rPr lang="nl-NL" dirty="0"/>
              <a:t>Wat is de belangrijke taak van koelvloeistof?</a:t>
            </a:r>
          </a:p>
          <a:p>
            <a:endParaRPr lang="nl-NL" dirty="0"/>
          </a:p>
          <a:p>
            <a:endParaRPr lang="nl-NL" dirty="0"/>
          </a:p>
          <a:p>
            <a:endParaRPr lang="nl-NL" dirty="0"/>
          </a:p>
          <a:p>
            <a:endParaRPr lang="nl-NL" dirty="0"/>
          </a:p>
          <a:p>
            <a:pPr marL="285750" indent="-285750">
              <a:buFont typeface="Arial" panose="020B0604020202020204" pitchFamily="34" charset="0"/>
              <a:buChar char="•"/>
            </a:pPr>
            <a:r>
              <a:rPr lang="nl-NL" dirty="0"/>
              <a:t>Koelen</a:t>
            </a:r>
          </a:p>
          <a:p>
            <a:pPr marL="285750" indent="-285750">
              <a:buFont typeface="Arial" panose="020B0604020202020204" pitchFamily="34" charset="0"/>
              <a:buChar char="•"/>
            </a:pPr>
            <a:r>
              <a:rPr lang="nl-NL" dirty="0"/>
              <a:t>Smeren</a:t>
            </a:r>
          </a:p>
          <a:p>
            <a:pPr marL="285750" indent="-285750">
              <a:buFont typeface="Arial" panose="020B0604020202020204" pitchFamily="34" charset="0"/>
              <a:buChar char="•"/>
            </a:pPr>
            <a:r>
              <a:rPr lang="nl-NL" dirty="0"/>
              <a:t>Anti roest</a:t>
            </a:r>
          </a:p>
          <a:p>
            <a:endParaRPr lang="nl-NL" dirty="0"/>
          </a:p>
        </p:txBody>
      </p:sp>
      <p:pic>
        <p:nvPicPr>
          <p:cNvPr id="4" name="Afbeelding 3"/>
          <p:cNvPicPr>
            <a:picLocks noChangeAspect="1"/>
          </p:cNvPicPr>
          <p:nvPr/>
        </p:nvPicPr>
        <p:blipFill>
          <a:blip r:embed="rId2"/>
          <a:stretch>
            <a:fillRect/>
          </a:stretch>
        </p:blipFill>
        <p:spPr>
          <a:xfrm>
            <a:off x="4678265" y="1858807"/>
            <a:ext cx="6258237" cy="4325191"/>
          </a:xfrm>
          <a:prstGeom prst="rect">
            <a:avLst/>
          </a:prstGeom>
        </p:spPr>
      </p:pic>
    </p:spTree>
    <p:extLst>
      <p:ext uri="{BB962C8B-B14F-4D97-AF65-F5344CB8AC3E}">
        <p14:creationId xmlns:p14="http://schemas.microsoft.com/office/powerpoint/2010/main" val="1660102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9EC356"/>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AB191006 PPT Template Abemec Service (1)  -  Alleen-lezen" id="{A1C3A716-AC4B-46A0-A1AB-5EC62162FCC0}" vid="{525334C8-2AF4-4004-9186-CEF4C24373B7}"/>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AB191006 PPT Template Abemec Service (1)</Template>
  <TotalTime>1356</TotalTime>
  <Words>758</Words>
  <Application>Microsoft Office PowerPoint</Application>
  <PresentationFormat>Breedbeeld</PresentationFormat>
  <Paragraphs>95</Paragraphs>
  <Slides>16</Slides>
  <Notes>1</Notes>
  <HiddenSlides>0</HiddenSlides>
  <MMClips>0</MMClips>
  <ScaleCrop>false</ScaleCrop>
  <HeadingPairs>
    <vt:vector size="8" baseType="variant">
      <vt:variant>
        <vt:lpstr>Gebruikte lettertypen</vt:lpstr>
      </vt:variant>
      <vt:variant>
        <vt:i4>6</vt:i4>
      </vt:variant>
      <vt:variant>
        <vt:lpstr>Thema</vt:lpstr>
      </vt:variant>
      <vt:variant>
        <vt:i4>1</vt:i4>
      </vt:variant>
      <vt:variant>
        <vt:lpstr>Ingesloten OLE-bronprogramma's</vt:lpstr>
      </vt:variant>
      <vt:variant>
        <vt:i4>1</vt:i4>
      </vt:variant>
      <vt:variant>
        <vt:lpstr>Diatitels</vt:lpstr>
      </vt:variant>
      <vt:variant>
        <vt:i4>16</vt:i4>
      </vt:variant>
    </vt:vector>
  </HeadingPairs>
  <TitlesOfParts>
    <vt:vector size="24" baseType="lpstr">
      <vt:lpstr>Arial</vt:lpstr>
      <vt:lpstr>Calibri</vt:lpstr>
      <vt:lpstr>Segoe UI</vt:lpstr>
      <vt:lpstr>Söhne</vt:lpstr>
      <vt:lpstr>Times New Roman</vt:lpstr>
      <vt:lpstr>Verdana</vt:lpstr>
      <vt:lpstr>Kantoorthema</vt:lpstr>
      <vt:lpstr>PhotoImpact</vt:lpstr>
      <vt:lpstr>Olie peilstok</vt:lpstr>
      <vt:lpstr>Olie filter</vt:lpstr>
      <vt:lpstr>Oliepeil/vuldop vario olie</vt:lpstr>
      <vt:lpstr>Hydrauliek tank</vt:lpstr>
      <vt:lpstr>Hydrauliek aansluitingen</vt:lpstr>
      <vt:lpstr>Brandstof filter</vt:lpstr>
      <vt:lpstr>Brandstof voorfilter</vt:lpstr>
      <vt:lpstr>Luchtfilter</vt:lpstr>
      <vt:lpstr>Koelvloeistof</vt:lpstr>
      <vt:lpstr>Koelsysteem</vt:lpstr>
      <vt:lpstr>Filtersysteem Cabine</vt:lpstr>
      <vt:lpstr>Uitlaat</vt:lpstr>
      <vt:lpstr>Ad Blue en Diesel</vt:lpstr>
      <vt:lpstr>Radiateur en intercooler motor</vt:lpstr>
      <vt:lpstr>Airco condensator </vt:lpstr>
      <vt:lpstr>Hydrauliek olie koeler.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Train the Demonstrator  Trainings-Guide</dc:title>
  <dc:creator>Rudi Daverveld</dc:creator>
  <cp:lastModifiedBy>Gerrit de Keijzer</cp:lastModifiedBy>
  <cp:revision>138</cp:revision>
  <cp:lastPrinted>2018-08-14T11:57:45Z</cp:lastPrinted>
  <dcterms:created xsi:type="dcterms:W3CDTF">2020-01-09T15:52:13Z</dcterms:created>
  <dcterms:modified xsi:type="dcterms:W3CDTF">2023-01-09T10:09:17Z</dcterms:modified>
</cp:coreProperties>
</file>